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7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4"/>
    <p:restoredTop sz="94700"/>
  </p:normalViewPr>
  <p:slideViewPr>
    <p:cSldViewPr snapToGrid="0" snapToObjects="1">
      <p:cViewPr varScale="1">
        <p:scale>
          <a:sx n="114" d="100"/>
          <a:sy n="114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3464334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It Was Very Good!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47" y="2514599"/>
            <a:ext cx="8226287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5375" y="5751742"/>
            <a:ext cx="4501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September</a:t>
            </a:r>
            <a:endParaRPr lang="en-US" sz="5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017" y="2429786"/>
            <a:ext cx="9822296" cy="374241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3999" y="2900609"/>
            <a:ext cx="9144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God saw all that He had made</a:t>
            </a:r>
          </a:p>
          <a:p>
            <a:pPr algn="ctr"/>
            <a:r>
              <a:rPr lang="en-US" sz="4400" b="1" dirty="0">
                <a:latin typeface="Cabin" charset="0"/>
                <a:ea typeface="Cabin" charset="0"/>
                <a:cs typeface="Cabin" charset="0"/>
              </a:rPr>
              <a:t>a</a:t>
            </a:r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nd behold, it was very good.</a:t>
            </a:r>
            <a:endParaRPr lang="en-US" sz="44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endParaRPr lang="en-US" sz="28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400" b="1" dirty="0" smtClean="0">
                <a:latin typeface="Cabin" charset="0"/>
                <a:ea typeface="Cabin" charset="0"/>
                <a:cs typeface="Cabin" charset="0"/>
              </a:rPr>
              <a:t>Genesis 1:31</a:t>
            </a:r>
            <a:endParaRPr lang="en-US" sz="4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920" y="1500535"/>
            <a:ext cx="11622157" cy="32429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EPT RB 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6153" r="4350" b="66827"/>
          <a:stretch>
            <a:fillRect/>
          </a:stretch>
        </p:blipFill>
        <p:spPr bwMode="auto">
          <a:xfrm>
            <a:off x="490328" y="1500535"/>
            <a:ext cx="11211339" cy="310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8"/>
          <a:stretch/>
        </p:blipFill>
        <p:spPr>
          <a:xfrm>
            <a:off x="2012950" y="4322003"/>
            <a:ext cx="2749550" cy="2286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191000"/>
            <a:ext cx="11489634" cy="22826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20134" y="2685734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BASS PART</a:t>
            </a:r>
          </a:p>
        </p:txBody>
      </p:sp>
      <p:pic>
        <p:nvPicPr>
          <p:cNvPr id="8" name="Picture 7" descr="SEPT BASS 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6153" r="4350" b="72523"/>
          <a:stretch>
            <a:fillRect/>
          </a:stretch>
        </p:blipFill>
        <p:spPr bwMode="auto">
          <a:xfrm>
            <a:off x="670063" y="4419600"/>
            <a:ext cx="10680424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2" y="33256"/>
            <a:ext cx="7575867" cy="5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374758"/>
            <a:ext cx="11489634" cy="2098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18204" y="2661159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ALTO 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PART</a:t>
            </a:r>
          </a:p>
        </p:txBody>
      </p:sp>
      <p:pic>
        <p:nvPicPr>
          <p:cNvPr id="7" name="Picture 6" descr="SEPT AX 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4542" b="72539"/>
          <a:stretch>
            <a:fillRect/>
          </a:stretch>
        </p:blipFill>
        <p:spPr bwMode="auto">
          <a:xfrm>
            <a:off x="761724" y="4552892"/>
            <a:ext cx="11430276" cy="21269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6" y="112643"/>
            <a:ext cx="8231938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686754"/>
            <a:ext cx="11489634" cy="17869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63492" y="2637782"/>
            <a:ext cx="369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SOPRANO</a:t>
            </a:r>
          </a:p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8" name="Picture 7" descr="SEPT SG 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4542" b="72539"/>
          <a:stretch>
            <a:fillRect/>
          </a:stretch>
        </p:blipFill>
        <p:spPr bwMode="auto">
          <a:xfrm>
            <a:off x="644938" y="4686754"/>
            <a:ext cx="11547061" cy="212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b="18809"/>
          <a:stretch/>
        </p:blipFill>
        <p:spPr>
          <a:xfrm>
            <a:off x="612129" y="1306286"/>
            <a:ext cx="8434084" cy="40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5" y="1446542"/>
            <a:ext cx="2228718" cy="2696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3826" y="4260849"/>
            <a:ext cx="11396870" cy="237848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715001" y="1515219"/>
            <a:ext cx="482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CONGA PART</a:t>
            </a:r>
          </a:p>
        </p:txBody>
      </p:sp>
      <p:pic>
        <p:nvPicPr>
          <p:cNvPr id="8" name="Picture 7" descr="SEPT CONGA PAR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4542" r="4483" b="74150"/>
          <a:stretch>
            <a:fillRect/>
          </a:stretch>
        </p:blipFill>
        <p:spPr bwMode="auto">
          <a:xfrm>
            <a:off x="745710" y="4446112"/>
            <a:ext cx="10704167" cy="219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0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/>
        </p:blipFill>
        <p:spPr>
          <a:xfrm>
            <a:off x="1" y="496957"/>
            <a:ext cx="12191999" cy="63610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929" y="4921469"/>
            <a:ext cx="112621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&lt;a style="background-color:black;color:white;text-decoration:none;padding:4px 6px;font-family:-apple-system, </a:t>
            </a:r>
            <a:r>
              <a:rPr lang="en-US" sz="1000" dirty="0" err="1"/>
              <a:t>BlinkMacSystemFont</a:t>
            </a:r>
            <a:r>
              <a:rPr lang="en-US" sz="1000" dirty="0"/>
              <a:t>, &amp;</a:t>
            </a:r>
            <a:r>
              <a:rPr lang="en-US" sz="1000" dirty="0" err="1"/>
              <a:t>quot;San</a:t>
            </a:r>
            <a:r>
              <a:rPr lang="en-US" sz="1000" dirty="0"/>
              <a:t> </a:t>
            </a:r>
            <a:r>
              <a:rPr lang="en-US" sz="1000" dirty="0" err="1"/>
              <a:t>Francisco&amp;quot</a:t>
            </a:r>
            <a:r>
              <a:rPr lang="en-US" sz="1000" dirty="0"/>
              <a:t>;, &amp;</a:t>
            </a:r>
            <a:r>
              <a:rPr lang="en-US" sz="1000" dirty="0" err="1"/>
              <a:t>quot;Helvetica</a:t>
            </a:r>
            <a:r>
              <a:rPr lang="en-US" sz="1000" dirty="0"/>
              <a:t> </a:t>
            </a:r>
            <a:r>
              <a:rPr lang="en-US" sz="1000" dirty="0" err="1"/>
              <a:t>Neue&amp;quot</a:t>
            </a:r>
            <a:r>
              <a:rPr lang="en-US" sz="1000" dirty="0"/>
              <a:t>;, Helvetica, Ubuntu, </a:t>
            </a:r>
            <a:r>
              <a:rPr lang="en-US" sz="1000" dirty="0" err="1"/>
              <a:t>Roboto</a:t>
            </a:r>
            <a:r>
              <a:rPr lang="en-US" sz="1000" dirty="0"/>
              <a:t>, Noto, &amp;</a:t>
            </a:r>
            <a:r>
              <a:rPr lang="en-US" sz="1000" dirty="0" err="1"/>
              <a:t>quot;Segoe</a:t>
            </a:r>
            <a:r>
              <a:rPr lang="en-US" sz="1000" dirty="0"/>
              <a:t> </a:t>
            </a:r>
            <a:r>
              <a:rPr lang="en-US" sz="1000" dirty="0" err="1"/>
              <a:t>UI&amp;quot</a:t>
            </a:r>
            <a:r>
              <a:rPr lang="en-US" sz="1000" dirty="0"/>
              <a:t>;, Arial, sans-serif;font-size:12px;font-weight:bold;line-height:1.2;display:inline-block;border-radius:3px;"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unsplash.com</a:t>
            </a:r>
            <a:r>
              <a:rPr lang="en-US" sz="1000" dirty="0"/>
              <a:t>/@</a:t>
            </a:r>
            <a:r>
              <a:rPr lang="en-US" sz="1000" dirty="0" err="1"/>
              <a:t>rage_devil_jameson?utm_medium</a:t>
            </a:r>
            <a:r>
              <a:rPr lang="en-US" sz="1000" dirty="0"/>
              <a:t>=</a:t>
            </a:r>
            <a:r>
              <a:rPr lang="en-US" sz="1000" dirty="0" err="1"/>
              <a:t>referral&amp;amp;utm_campaign</a:t>
            </a:r>
            <a:r>
              <a:rPr lang="en-US" sz="1000" dirty="0"/>
              <a:t>=</a:t>
            </a:r>
            <a:r>
              <a:rPr lang="en-US" sz="1000" dirty="0" err="1"/>
              <a:t>photographer-credit&amp;amp;utm_content</a:t>
            </a:r>
            <a:r>
              <a:rPr lang="en-US" sz="1000" dirty="0"/>
              <a:t>=</a:t>
            </a:r>
            <a:r>
              <a:rPr lang="en-US" sz="1000" dirty="0" err="1"/>
              <a:t>creditBadge</a:t>
            </a:r>
            <a:r>
              <a:rPr lang="en-US" sz="1000" dirty="0"/>
              <a:t>" target="_blank" </a:t>
            </a:r>
            <a:r>
              <a:rPr lang="en-US" sz="1000" dirty="0" err="1"/>
              <a:t>rel</a:t>
            </a:r>
            <a:r>
              <a:rPr lang="en-US" sz="1000" dirty="0"/>
              <a:t>="</a:t>
            </a:r>
            <a:r>
              <a:rPr lang="en-US" sz="1000" dirty="0" err="1"/>
              <a:t>noopener</a:t>
            </a:r>
            <a:r>
              <a:rPr lang="en-US" sz="1000" dirty="0"/>
              <a:t> </a:t>
            </a:r>
            <a:r>
              <a:rPr lang="en-US" sz="1000" dirty="0" err="1"/>
              <a:t>noreferrer</a:t>
            </a:r>
            <a:r>
              <a:rPr lang="en-US" sz="1000" dirty="0"/>
              <a:t>" title="Download free do whatever you want high-resolution photos from </a:t>
            </a:r>
            <a:r>
              <a:rPr lang="en-US" sz="1000" dirty="0" err="1"/>
              <a:t>Devil_Jameson</a:t>
            </a:r>
            <a:r>
              <a:rPr lang="en-US" sz="1000" dirty="0"/>
              <a:t> RAGE"&gt;&lt;span style="display:inline-block;padding:2px 3px;"&gt;&lt;</a:t>
            </a:r>
            <a:r>
              <a:rPr lang="en-US" sz="1000" dirty="0" err="1"/>
              <a:t>svg</a:t>
            </a:r>
            <a:r>
              <a:rPr lang="en-US" sz="1000" dirty="0"/>
              <a:t> </a:t>
            </a:r>
            <a:r>
              <a:rPr lang="en-US" sz="1000" dirty="0" err="1"/>
              <a:t>xmlns</a:t>
            </a:r>
            <a:r>
              <a:rPr lang="en-US" sz="1000" dirty="0"/>
              <a:t>="http://www.w3.org/2000/</a:t>
            </a:r>
            <a:r>
              <a:rPr lang="en-US" sz="1000" dirty="0" err="1"/>
              <a:t>svg</a:t>
            </a:r>
            <a:r>
              <a:rPr lang="en-US" sz="1000" dirty="0"/>
              <a:t>" style="height:12px;width:auto;position:relative;vertical-align:middle;top:-1px;fill:white;" </a:t>
            </a:r>
            <a:r>
              <a:rPr lang="en-US" sz="1000" dirty="0" err="1"/>
              <a:t>viewBox</a:t>
            </a:r>
            <a:r>
              <a:rPr lang="en-US" sz="1000" dirty="0"/>
              <a:t>="0 0 32 32"&gt;&lt;title&gt;&lt;/title&gt;&lt;path d="M20.8 18.1c0 2.7-2.2 4.8-4.8 4.8s-4.8-2.1-4.8-4.8c0-2.7 2.2-4.8 4.8-4.8 2.7.1 4.8 2.2 4.8 4.8zm11.2-7.4v14.9c0 2.3-1.9 4.3-4.3 4.3h-23.4c-2.4 0-4.3-1.9-4.3-4.3v-15c0-2.3 1.9-4.3 4.3-4.3h3.7l.8-2.3c.4-1.1 1.7-2 2.9-2h8.6c1.2 0 2.5.9 2.9 2l.8 2.4h3.7c2.4 0 4.3 1.9 4.3 4.3zm-8.6 7.5c0-4.1-3.3-7.5-7.5-7.5-4.1 0-7.5 3.4-7.5 7.5s3.3 7.5 7.5 7.5c4.2-.1 7.5-3.4 7.5-7.5z"&gt;&lt;/path&gt;&lt;/</a:t>
            </a:r>
            <a:r>
              <a:rPr lang="en-US" sz="1000" dirty="0" err="1"/>
              <a:t>svg</a:t>
            </a:r>
            <a:r>
              <a:rPr lang="en-US" sz="1000" dirty="0"/>
              <a:t>&gt;&lt;/span&gt;&lt;span style="display:inline-block;padding:2px 3px;"&gt;</a:t>
            </a:r>
            <a:r>
              <a:rPr lang="en-US" sz="1000" dirty="0" err="1"/>
              <a:t>Devil_Jameson</a:t>
            </a:r>
            <a:r>
              <a:rPr lang="en-US" sz="1000" dirty="0"/>
              <a:t> RAGE&lt;/span&gt;&lt;/a</a:t>
            </a:r>
            <a:r>
              <a:rPr lang="en-US" sz="1000" dirty="0" smtClean="0"/>
              <a:t>&gt;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https://</a:t>
            </a:r>
            <a:r>
              <a:rPr lang="en-US" sz="1000" dirty="0" err="1"/>
              <a:t>www.google.com</a:t>
            </a:r>
            <a:r>
              <a:rPr lang="en-US" sz="1000" dirty="0"/>
              <a:t>/</a:t>
            </a:r>
            <a:r>
              <a:rPr lang="en-US" sz="1000" dirty="0" err="1"/>
              <a:t>url?sa</a:t>
            </a:r>
            <a:r>
              <a:rPr lang="en-US" sz="1000" dirty="0"/>
              <a:t>=</a:t>
            </a:r>
            <a:r>
              <a:rPr lang="en-US" sz="1000" dirty="0" err="1"/>
              <a:t>i&amp;rct</a:t>
            </a:r>
            <a:r>
              <a:rPr lang="en-US" sz="1000" dirty="0"/>
              <a:t>=</a:t>
            </a:r>
            <a:r>
              <a:rPr lang="en-US" sz="1000" dirty="0" err="1"/>
              <a:t>j&amp;q</a:t>
            </a:r>
            <a:r>
              <a:rPr lang="en-US" sz="1000" dirty="0"/>
              <a:t>=&amp;</a:t>
            </a:r>
            <a:r>
              <a:rPr lang="en-US" sz="1000" dirty="0" err="1"/>
              <a:t>esrc</a:t>
            </a:r>
            <a:r>
              <a:rPr lang="en-US" sz="1000" dirty="0"/>
              <a:t>=</a:t>
            </a:r>
            <a:r>
              <a:rPr lang="en-US" sz="1000" dirty="0" err="1"/>
              <a:t>s&amp;source</a:t>
            </a:r>
            <a:r>
              <a:rPr lang="en-US" sz="1000" dirty="0"/>
              <a:t>=</a:t>
            </a:r>
            <a:r>
              <a:rPr lang="en-US" sz="1000" dirty="0" err="1"/>
              <a:t>images&amp;cd</a:t>
            </a:r>
            <a:r>
              <a:rPr lang="en-US" sz="1000" dirty="0"/>
              <a:t>=&amp;cad=</a:t>
            </a:r>
            <a:r>
              <a:rPr lang="en-US" sz="1000" dirty="0" err="1"/>
              <a:t>rja&amp;uact</a:t>
            </a:r>
            <a:r>
              <a:rPr lang="en-US" sz="1000" dirty="0"/>
              <a:t>=8&amp;ved=0ahUKEwj_3cCjifXUAhVQx2MKHVTQCWIQjRwIBw&amp;url=https%3A%2F%2Fwww.musictogether.com%2Fstore%2Fresonator-bells&amp;psig=AFQjCNGiBPAWmxzhq0rsNRr-najuvJL9-g&amp;ust=1499444693856916</a:t>
            </a:r>
            <a:endParaRPr lang="en-US" sz="1000" dirty="0" smtClean="0"/>
          </a:p>
          <a:p>
            <a:pPr marL="171450" indent="-171450">
              <a:buFont typeface="Arial"/>
              <a:buChar char="•"/>
            </a:pPr>
            <a:endParaRPr lang="en-US" sz="1000" b="1" dirty="0">
              <a:latin typeface="+mj-lt"/>
              <a:cs typeface="Papyru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D579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bin" charset="0"/>
                <a:ea typeface="Cabin" charset="0"/>
                <a:cs typeface="Cabin" charset="0"/>
              </a:rPr>
              <a:t>It Was Very Good!</a:t>
            </a:r>
            <a:endParaRPr lang="en-US" sz="44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234</Words>
  <Application>Microsoft Macintosh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</cp:revision>
  <dcterms:created xsi:type="dcterms:W3CDTF">2017-06-29T05:04:18Z</dcterms:created>
  <dcterms:modified xsi:type="dcterms:W3CDTF">2017-11-07T02:25:45Z</dcterms:modified>
</cp:coreProperties>
</file>