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tiff" ContentType="image/tiff"/>
  <Default Extension="rels" ContentType="application/vnd.openxmlformats-package.relationships+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70" r:id="rId5"/>
    <p:sldId id="268" r:id="rId6"/>
    <p:sldId id="269" r:id="rId7"/>
    <p:sldId id="260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5200"/>
    <a:srgbClr val="9757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4"/>
    <p:restoredTop sz="94700"/>
  </p:normalViewPr>
  <p:slideViewPr>
    <p:cSldViewPr snapToGrid="0" snapToObjects="1">
      <p:cViewPr varScale="1">
        <p:scale>
          <a:sx n="78" d="100"/>
          <a:sy n="78" d="100"/>
        </p:scale>
        <p:origin x="17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4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4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05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7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9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7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3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9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3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6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3019F-81AE-B142-B81C-7530B9E67184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BF58-B6C8-9C48-A4D6-03790D96D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4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 flipV="1">
            <a:off x="9380" y="7034"/>
            <a:ext cx="12182620" cy="685096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12192000" cy="3440778"/>
          </a:xfrm>
          <a:prstGeom prst="rect">
            <a:avLst/>
          </a:prstGeom>
          <a:solidFill>
            <a:srgbClr val="945200"/>
          </a:solidFill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 smtClean="0">
                <a:solidFill>
                  <a:srgbClr val="000000"/>
                </a:solidFill>
                <a:latin typeface="Cabin" charset="0"/>
                <a:ea typeface="Cabin" charset="0"/>
                <a:cs typeface="Cabin" charset="0"/>
              </a:rPr>
              <a:t>Praise the Name of the Lord</a:t>
            </a:r>
            <a:r>
              <a:rPr lang="en-US" sz="6600" dirty="0">
                <a:ea typeface="ＭＳ 明朝"/>
                <a:cs typeface="Times New Roman"/>
              </a:rPr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6017" y="5702906"/>
            <a:ext cx="5039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Cabin" charset="0"/>
                <a:ea typeface="Cabin" charset="0"/>
                <a:cs typeface="Cabin" charset="0"/>
              </a:rPr>
              <a:t>November</a:t>
            </a:r>
            <a:endParaRPr lang="en-US" sz="5400" b="1" dirty="0">
              <a:latin typeface="Cabin" charset="0"/>
              <a:ea typeface="Cabin" charset="0"/>
              <a:cs typeface="Cabin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912" y="3231085"/>
            <a:ext cx="8026175" cy="268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69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 flipV="1">
            <a:off x="9380" y="7034"/>
            <a:ext cx="12182620" cy="685096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rgbClr val="975726"/>
          </a:solidFill>
          <a:ln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 smtClean="0">
                <a:solidFill>
                  <a:srgbClr val="000000"/>
                </a:solidFill>
                <a:latin typeface="Cabin" charset="0"/>
                <a:ea typeface="Cabin" charset="0"/>
                <a:cs typeface="Cabin" charset="0"/>
              </a:rPr>
              <a:t>Praise the Name of the Lord</a:t>
            </a:r>
            <a:endParaRPr lang="en-US" sz="4400" b="1" dirty="0">
              <a:solidFill>
                <a:srgbClr val="000000"/>
              </a:solidFill>
              <a:latin typeface="Cabin" charset="0"/>
              <a:ea typeface="Cabin" charset="0"/>
              <a:cs typeface="Cabi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380" y="1673157"/>
            <a:ext cx="12173240" cy="468873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60" y="1940030"/>
            <a:ext cx="121826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smtClean="0">
                <a:latin typeface="Cabin" charset="0"/>
                <a:ea typeface="Cabin" charset="0"/>
                <a:cs typeface="Cabin" charset="0"/>
              </a:rPr>
              <a:t>Let us praise the name of the Lord</a:t>
            </a:r>
          </a:p>
          <a:p>
            <a:pPr algn="ctr">
              <a:lnSpc>
                <a:spcPct val="150000"/>
              </a:lnSpc>
            </a:pPr>
            <a:r>
              <a:rPr lang="en-US" sz="4400" b="1" dirty="0">
                <a:latin typeface="Cabin" charset="0"/>
                <a:ea typeface="Cabin" charset="0"/>
                <a:cs typeface="Cabin" charset="0"/>
              </a:rPr>
              <a:t>f</a:t>
            </a:r>
            <a:r>
              <a:rPr lang="en-US" sz="4400" b="1" dirty="0" smtClean="0">
                <a:latin typeface="Cabin" charset="0"/>
                <a:ea typeface="Cabin" charset="0"/>
                <a:cs typeface="Cabin" charset="0"/>
              </a:rPr>
              <a:t>or </a:t>
            </a:r>
            <a:r>
              <a:rPr lang="en-US" sz="4400" b="1" dirty="0" smtClean="0">
                <a:latin typeface="Cabin" charset="0"/>
                <a:ea typeface="Cabin" charset="0"/>
                <a:cs typeface="Cabin" charset="0"/>
              </a:rPr>
              <a:t>His name alone is exalted.</a:t>
            </a:r>
          </a:p>
          <a:p>
            <a:pPr algn="ctr">
              <a:lnSpc>
                <a:spcPct val="150000"/>
              </a:lnSpc>
            </a:pPr>
            <a:r>
              <a:rPr lang="en-US" sz="4400" b="1" dirty="0" smtClean="0">
                <a:latin typeface="Cabin" charset="0"/>
                <a:ea typeface="Cabin" charset="0"/>
                <a:cs typeface="Cabin" charset="0"/>
              </a:rPr>
              <a:t>His splendor is above the </a:t>
            </a:r>
            <a:r>
              <a:rPr lang="en-US" sz="4400" b="1" dirty="0" smtClean="0">
                <a:latin typeface="Cabin" charset="0"/>
                <a:ea typeface="Cabin" charset="0"/>
                <a:cs typeface="Cabin" charset="0"/>
              </a:rPr>
              <a:t>earth and </a:t>
            </a:r>
            <a:r>
              <a:rPr lang="en-US" sz="4400" b="1" dirty="0" smtClean="0">
                <a:latin typeface="Cabin" charset="0"/>
                <a:ea typeface="Cabin" charset="0"/>
                <a:cs typeface="Cabin" charset="0"/>
              </a:rPr>
              <a:t>the heavens</a:t>
            </a:r>
            <a:r>
              <a:rPr lang="en-US" sz="4400" b="1" dirty="0" smtClean="0">
                <a:latin typeface="Cabin" charset="0"/>
                <a:ea typeface="Cabin" charset="0"/>
                <a:cs typeface="Cabin" charset="0"/>
              </a:rPr>
              <a:t>.</a:t>
            </a:r>
            <a:endParaRPr lang="en-US" sz="4400" b="1" dirty="0">
              <a:latin typeface="Cabin" charset="0"/>
              <a:ea typeface="Cabin" charset="0"/>
              <a:cs typeface="Cabin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b="1" dirty="0" smtClean="0">
                <a:latin typeface="Cabin" charset="0"/>
                <a:ea typeface="Cabin" charset="0"/>
                <a:cs typeface="Cabin" charset="0"/>
              </a:rPr>
              <a:t>Genesis 1:31</a:t>
            </a:r>
            <a:endParaRPr lang="en-US" sz="4400" b="1" dirty="0">
              <a:latin typeface="Cabin" charset="0"/>
              <a:ea typeface="Cabin" charset="0"/>
              <a:cs typeface="Cabi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3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 flipV="1">
            <a:off x="9380" y="7034"/>
            <a:ext cx="12182620" cy="68509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8051" y="1536970"/>
            <a:ext cx="11622157" cy="442568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1999" cy="1143000"/>
          </a:xfrm>
          <a:prstGeom prst="rect">
            <a:avLst/>
          </a:prstGeom>
          <a:solidFill>
            <a:srgbClr val="975726"/>
          </a:solidFill>
          <a:ln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000000"/>
                </a:solidFill>
                <a:latin typeface="Cabin" charset="0"/>
                <a:ea typeface="Cabin" charset="0"/>
                <a:cs typeface="Cabin" charset="0"/>
              </a:rPr>
              <a:t>Praise the Name of the Lord</a:t>
            </a:r>
            <a:endParaRPr lang="en-US" sz="4400" b="1" dirty="0">
              <a:solidFill>
                <a:srgbClr val="000000"/>
              </a:solidFill>
              <a:latin typeface="Cabin" charset="0"/>
              <a:ea typeface="Cabin" charset="0"/>
              <a:cs typeface="Cabin" charset="0"/>
            </a:endParaRPr>
          </a:p>
        </p:txBody>
      </p:sp>
      <p:pic>
        <p:nvPicPr>
          <p:cNvPr id="5" name="Picture 4" descr="NOV MELOD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5" t="14542" b="64487"/>
          <a:stretch>
            <a:fillRect/>
          </a:stretch>
        </p:blipFill>
        <p:spPr bwMode="auto">
          <a:xfrm>
            <a:off x="175099" y="1536970"/>
            <a:ext cx="12345328" cy="43408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818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 flipV="1">
            <a:off x="9380" y="7034"/>
            <a:ext cx="12182620" cy="68509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8051" y="1536970"/>
            <a:ext cx="11622157" cy="442568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1999" cy="1143000"/>
          </a:xfrm>
          <a:prstGeom prst="rect">
            <a:avLst/>
          </a:prstGeom>
          <a:solidFill>
            <a:srgbClr val="975726"/>
          </a:solidFill>
          <a:ln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000000"/>
                </a:solidFill>
                <a:latin typeface="Cabin" charset="0"/>
                <a:ea typeface="Cabin" charset="0"/>
                <a:cs typeface="Cabin" charset="0"/>
              </a:rPr>
              <a:t>Praise the Name of the Lord</a:t>
            </a:r>
            <a:endParaRPr lang="en-US" sz="4400" b="1" dirty="0">
              <a:solidFill>
                <a:srgbClr val="000000"/>
              </a:solidFill>
              <a:latin typeface="Cabin" charset="0"/>
              <a:ea typeface="Cabin" charset="0"/>
              <a:cs typeface="Cabi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45129" y="2164760"/>
            <a:ext cx="956854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 smtClean="0">
                <a:latin typeface="Calibri" charset="0"/>
                <a:ea typeface="Times New Roman" charset="0"/>
                <a:cs typeface="Tahoma" charset="0"/>
              </a:rPr>
              <a:t>Chord </a:t>
            </a:r>
            <a:r>
              <a:rPr lang="en-US" sz="4000" b="1" u="sng" dirty="0">
                <a:latin typeface="Calibri" charset="0"/>
                <a:ea typeface="Times New Roman" charset="0"/>
                <a:cs typeface="Tahoma" charset="0"/>
              </a:rPr>
              <a:t>Name	</a:t>
            </a:r>
            <a:r>
              <a:rPr lang="en-US" sz="4000" b="1" u="sng" dirty="0" smtClean="0">
                <a:latin typeface="Calibri" charset="0"/>
                <a:ea typeface="Times New Roman" charset="0"/>
                <a:cs typeface="Tahoma" charset="0"/>
              </a:rPr>
              <a:t>	Pitches </a:t>
            </a:r>
            <a:r>
              <a:rPr lang="en-US" sz="4000" b="1" u="sng" dirty="0">
                <a:latin typeface="Calibri" charset="0"/>
                <a:ea typeface="Times New Roman" charset="0"/>
                <a:cs typeface="Tahoma" charset="0"/>
              </a:rPr>
              <a:t>	</a:t>
            </a:r>
            <a:r>
              <a:rPr lang="en-US" sz="4000" b="1" u="sng" dirty="0" smtClean="0">
                <a:latin typeface="Calibri" charset="0"/>
                <a:ea typeface="Times New Roman" charset="0"/>
                <a:cs typeface="Tahoma" charset="0"/>
              </a:rPr>
              <a:t>	Color	</a:t>
            </a:r>
            <a:endParaRPr lang="en-US" sz="4000" dirty="0">
              <a:latin typeface="Times New Roman" charset="0"/>
              <a:ea typeface="Times New Roman" charset="0"/>
            </a:endParaRPr>
          </a:p>
          <a:p>
            <a:r>
              <a:rPr lang="en-US" sz="4000" u="sng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Times New Roman" charset="0"/>
                <a:cs typeface="Tahoma" charset="0"/>
              </a:rPr>
              <a:t>F </a:t>
            </a:r>
            <a:r>
              <a:rPr lang="en-US" sz="4000" u="sng" dirty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Times New Roman" charset="0"/>
                <a:cs typeface="Tahoma" charset="0"/>
              </a:rPr>
              <a:t>chord	</a:t>
            </a:r>
            <a:r>
              <a:rPr lang="en-US" sz="4000" u="sng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Times New Roman" charset="0"/>
                <a:cs typeface="Tahoma" charset="0"/>
              </a:rPr>
              <a:t>		F </a:t>
            </a:r>
            <a:r>
              <a:rPr lang="en-US" sz="4000" u="sng" dirty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Times New Roman" charset="0"/>
                <a:cs typeface="Tahoma" charset="0"/>
              </a:rPr>
              <a:t>A C		Blue	</a:t>
            </a:r>
            <a:r>
              <a:rPr lang="en-US" sz="4000" u="sng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Times New Roman" charset="0"/>
                <a:cs typeface="Tahoma" charset="0"/>
              </a:rPr>
              <a:t>	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Times New Roman" charset="0"/>
              <a:ea typeface="Times New Roman" charset="0"/>
            </a:endParaRPr>
          </a:p>
          <a:p>
            <a:r>
              <a:rPr lang="en-US" sz="4000" u="sng" dirty="0" smtClean="0">
                <a:solidFill>
                  <a:srgbClr val="00B050"/>
                </a:solidFill>
                <a:latin typeface="Calibri" charset="0"/>
                <a:ea typeface="Times New Roman" charset="0"/>
                <a:cs typeface="Tahoma" charset="0"/>
              </a:rPr>
              <a:t>B</a:t>
            </a:r>
            <a:r>
              <a:rPr lang="en-US" sz="4000" i="1" u="sng" dirty="0" smtClean="0">
                <a:solidFill>
                  <a:srgbClr val="00B050"/>
                </a:solidFill>
                <a:latin typeface="Calibri" charset="0"/>
                <a:ea typeface="Times New Roman" charset="0"/>
                <a:cs typeface="Tahoma" charset="0"/>
              </a:rPr>
              <a:t>b</a:t>
            </a:r>
            <a:r>
              <a:rPr lang="en-US" sz="4000" u="sng" dirty="0" smtClean="0">
                <a:solidFill>
                  <a:srgbClr val="00B050"/>
                </a:solidFill>
                <a:latin typeface="Calibri" charset="0"/>
                <a:ea typeface="Times New Roman" charset="0"/>
                <a:cs typeface="Tahoma" charset="0"/>
              </a:rPr>
              <a:t> </a:t>
            </a:r>
            <a:r>
              <a:rPr lang="en-US" sz="4000" u="sng" dirty="0">
                <a:solidFill>
                  <a:srgbClr val="00B050"/>
                </a:solidFill>
                <a:latin typeface="Calibri" charset="0"/>
                <a:ea typeface="Times New Roman" charset="0"/>
                <a:cs typeface="Tahoma" charset="0"/>
              </a:rPr>
              <a:t>chord	</a:t>
            </a:r>
            <a:r>
              <a:rPr lang="en-US" sz="4000" u="sng" dirty="0" smtClean="0">
                <a:solidFill>
                  <a:srgbClr val="00B050"/>
                </a:solidFill>
                <a:latin typeface="Calibri" charset="0"/>
                <a:ea typeface="Times New Roman" charset="0"/>
                <a:cs typeface="Tahoma" charset="0"/>
              </a:rPr>
              <a:t>	B</a:t>
            </a:r>
            <a:r>
              <a:rPr lang="en-US" sz="4000" i="1" u="sng" dirty="0" smtClean="0">
                <a:solidFill>
                  <a:srgbClr val="00B050"/>
                </a:solidFill>
                <a:latin typeface="Calibri" charset="0"/>
                <a:ea typeface="Times New Roman" charset="0"/>
                <a:cs typeface="Tahoma" charset="0"/>
              </a:rPr>
              <a:t>b</a:t>
            </a:r>
            <a:r>
              <a:rPr lang="en-US" sz="4000" u="sng" dirty="0" smtClean="0">
                <a:solidFill>
                  <a:srgbClr val="00B050"/>
                </a:solidFill>
                <a:latin typeface="Calibri" charset="0"/>
                <a:ea typeface="Times New Roman" charset="0"/>
                <a:cs typeface="Tahoma" charset="0"/>
              </a:rPr>
              <a:t> </a:t>
            </a:r>
            <a:r>
              <a:rPr lang="en-US" sz="4000" u="sng" dirty="0">
                <a:solidFill>
                  <a:srgbClr val="00B050"/>
                </a:solidFill>
                <a:latin typeface="Calibri" charset="0"/>
                <a:ea typeface="Times New Roman" charset="0"/>
                <a:cs typeface="Tahoma" charset="0"/>
              </a:rPr>
              <a:t>D F		</a:t>
            </a:r>
            <a:r>
              <a:rPr lang="en-US" sz="4000" u="sng" dirty="0" smtClean="0">
                <a:solidFill>
                  <a:srgbClr val="00B050"/>
                </a:solidFill>
                <a:latin typeface="Calibri" charset="0"/>
                <a:ea typeface="Times New Roman" charset="0"/>
                <a:cs typeface="Tahoma" charset="0"/>
              </a:rPr>
              <a:t>Green	</a:t>
            </a:r>
            <a:endParaRPr lang="en-US" sz="4000" dirty="0">
              <a:solidFill>
                <a:srgbClr val="00B050"/>
              </a:solidFill>
              <a:latin typeface="Times New Roman" charset="0"/>
              <a:ea typeface="Times New Roman" charset="0"/>
            </a:endParaRPr>
          </a:p>
          <a:p>
            <a:r>
              <a:rPr lang="en-US" sz="4000" u="sng" dirty="0" smtClean="0">
                <a:solidFill>
                  <a:srgbClr val="FFC000"/>
                </a:solidFill>
                <a:latin typeface="Calibri" charset="0"/>
                <a:ea typeface="Times New Roman" charset="0"/>
                <a:cs typeface="Tahoma" charset="0"/>
              </a:rPr>
              <a:t>Gm </a:t>
            </a:r>
            <a:r>
              <a:rPr lang="en-US" sz="4000" u="sng" dirty="0">
                <a:solidFill>
                  <a:srgbClr val="FFC000"/>
                </a:solidFill>
                <a:latin typeface="Calibri" charset="0"/>
                <a:ea typeface="Times New Roman" charset="0"/>
                <a:cs typeface="Tahoma" charset="0"/>
              </a:rPr>
              <a:t>chord	</a:t>
            </a:r>
            <a:r>
              <a:rPr lang="en-US" sz="4000" u="sng" dirty="0" smtClean="0">
                <a:solidFill>
                  <a:srgbClr val="FFC000"/>
                </a:solidFill>
                <a:latin typeface="Calibri" charset="0"/>
                <a:ea typeface="Times New Roman" charset="0"/>
                <a:cs typeface="Tahoma" charset="0"/>
              </a:rPr>
              <a:t>	G </a:t>
            </a:r>
            <a:r>
              <a:rPr lang="en-US" sz="4000" u="sng" dirty="0">
                <a:solidFill>
                  <a:srgbClr val="FFC000"/>
                </a:solidFill>
                <a:latin typeface="Calibri" charset="0"/>
                <a:ea typeface="Times New Roman" charset="0"/>
                <a:cs typeface="Tahoma" charset="0"/>
              </a:rPr>
              <a:t>B</a:t>
            </a:r>
            <a:r>
              <a:rPr lang="en-US" sz="4000" i="1" u="sng" dirty="0">
                <a:solidFill>
                  <a:srgbClr val="FFC000"/>
                </a:solidFill>
                <a:latin typeface="Calibri" charset="0"/>
                <a:ea typeface="Times New Roman" charset="0"/>
                <a:cs typeface="Tahoma" charset="0"/>
              </a:rPr>
              <a:t>b</a:t>
            </a:r>
            <a:r>
              <a:rPr lang="en-US" sz="4000" u="sng" dirty="0">
                <a:solidFill>
                  <a:srgbClr val="FFC000"/>
                </a:solidFill>
                <a:latin typeface="Calibri" charset="0"/>
                <a:ea typeface="Times New Roman" charset="0"/>
                <a:cs typeface="Tahoma" charset="0"/>
              </a:rPr>
              <a:t> D		</a:t>
            </a:r>
            <a:r>
              <a:rPr lang="en-US" sz="4000" u="sng" dirty="0" smtClean="0">
                <a:solidFill>
                  <a:srgbClr val="FFC000"/>
                </a:solidFill>
                <a:latin typeface="Calibri" charset="0"/>
                <a:ea typeface="Times New Roman" charset="0"/>
                <a:cs typeface="Tahoma" charset="0"/>
              </a:rPr>
              <a:t>Yellow	</a:t>
            </a:r>
            <a:endParaRPr lang="en-US" sz="4000" dirty="0">
              <a:solidFill>
                <a:srgbClr val="FFC000"/>
              </a:solidFill>
              <a:latin typeface="Times New Roman" charset="0"/>
              <a:ea typeface="Times New Roman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Calibri" charset="0"/>
                <a:ea typeface="Times New Roman" charset="0"/>
                <a:cs typeface="Tahoma" charset="0"/>
              </a:rPr>
              <a:t>C </a:t>
            </a:r>
            <a:r>
              <a:rPr lang="en-US" sz="4000" u="sng" dirty="0">
                <a:solidFill>
                  <a:srgbClr val="FF0000"/>
                </a:solidFill>
                <a:latin typeface="Calibri" charset="0"/>
                <a:ea typeface="Times New Roman" charset="0"/>
                <a:cs typeface="Tahoma" charset="0"/>
              </a:rPr>
              <a:t>chord	</a:t>
            </a:r>
            <a:r>
              <a:rPr lang="en-US" sz="4000" u="sng" dirty="0" smtClean="0">
                <a:solidFill>
                  <a:srgbClr val="FF0000"/>
                </a:solidFill>
                <a:latin typeface="Calibri" charset="0"/>
                <a:ea typeface="Times New Roman" charset="0"/>
                <a:cs typeface="Tahoma" charset="0"/>
              </a:rPr>
              <a:t>		C </a:t>
            </a:r>
            <a:r>
              <a:rPr lang="en-US" sz="4000" u="sng" dirty="0">
                <a:solidFill>
                  <a:srgbClr val="FF0000"/>
                </a:solidFill>
                <a:latin typeface="Calibri" charset="0"/>
                <a:ea typeface="Times New Roman" charset="0"/>
                <a:cs typeface="Tahoma" charset="0"/>
              </a:rPr>
              <a:t>E G		Red	</a:t>
            </a:r>
            <a:r>
              <a:rPr lang="en-US" sz="4000" u="sng" dirty="0" smtClean="0">
                <a:solidFill>
                  <a:srgbClr val="FF0000"/>
                </a:solidFill>
                <a:latin typeface="Calibri" charset="0"/>
                <a:ea typeface="Times New Roman" charset="0"/>
                <a:cs typeface="Tahoma" charset="0"/>
              </a:rPr>
              <a:t>	</a:t>
            </a:r>
            <a:endParaRPr lang="en-US" sz="4000" dirty="0">
              <a:solidFill>
                <a:srgbClr val="FF0000"/>
              </a:solidFill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52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 flipV="1">
            <a:off x="9380" y="7034"/>
            <a:ext cx="12182620" cy="68509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59932" y="1150034"/>
            <a:ext cx="6634264" cy="57079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1999" cy="1143000"/>
          </a:xfrm>
          <a:prstGeom prst="rect">
            <a:avLst/>
          </a:prstGeom>
          <a:solidFill>
            <a:srgbClr val="975726"/>
          </a:solidFill>
          <a:ln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000000"/>
                </a:solidFill>
                <a:latin typeface="Cabin" charset="0"/>
                <a:ea typeface="Cabin" charset="0"/>
                <a:cs typeface="Cabin" charset="0"/>
              </a:rPr>
              <a:t>Praise the Name of the Lord</a:t>
            </a:r>
            <a:endParaRPr lang="en-US" sz="4400" b="1" dirty="0">
              <a:solidFill>
                <a:srgbClr val="000000"/>
              </a:solidFill>
              <a:latin typeface="Cabin" charset="0"/>
              <a:ea typeface="Cabin" charset="0"/>
              <a:cs typeface="Cabin" charset="0"/>
            </a:endParaRPr>
          </a:p>
        </p:txBody>
      </p:sp>
      <p:pic>
        <p:nvPicPr>
          <p:cNvPr id="7" name="Picture 6" descr="NOV HARMONY MA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0" b="28937"/>
          <a:stretch>
            <a:fillRect/>
          </a:stretch>
        </p:blipFill>
        <p:spPr bwMode="auto">
          <a:xfrm>
            <a:off x="3228231" y="1339715"/>
            <a:ext cx="5954679" cy="5255638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8018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 flipV="1">
            <a:off x="9380" y="7034"/>
            <a:ext cx="12182620" cy="68509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59932" y="1150034"/>
            <a:ext cx="6634264" cy="57079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1999" cy="1143000"/>
          </a:xfrm>
          <a:prstGeom prst="rect">
            <a:avLst/>
          </a:prstGeom>
          <a:solidFill>
            <a:srgbClr val="975726"/>
          </a:solidFill>
          <a:ln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000000"/>
                </a:solidFill>
                <a:latin typeface="Cabin" charset="0"/>
                <a:ea typeface="Cabin" charset="0"/>
                <a:cs typeface="Cabin" charset="0"/>
              </a:rPr>
              <a:t>Praise the Name of the Lord</a:t>
            </a:r>
            <a:endParaRPr lang="en-US" sz="4400" b="1" dirty="0">
              <a:solidFill>
                <a:srgbClr val="000000"/>
              </a:solidFill>
              <a:latin typeface="Cabin" charset="0"/>
              <a:ea typeface="Cabin" charset="0"/>
              <a:cs typeface="Cabin" charset="0"/>
            </a:endParaRPr>
          </a:p>
        </p:txBody>
      </p:sp>
      <p:pic>
        <p:nvPicPr>
          <p:cNvPr id="8" name="Picture 7" descr="NOV CHORDS w fret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5" t="13574" b="13187"/>
          <a:stretch>
            <a:fillRect/>
          </a:stretch>
        </p:blipFill>
        <p:spPr bwMode="auto">
          <a:xfrm>
            <a:off x="3376714" y="1087064"/>
            <a:ext cx="5600700" cy="5829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356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 flipV="1">
            <a:off x="9380" y="7034"/>
            <a:ext cx="12182620" cy="68509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452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2502"/>
            <a:ext cx="5612591" cy="53554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1183" y="3432516"/>
            <a:ext cx="11489634" cy="242514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00851" y="1515219"/>
            <a:ext cx="5039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bin" charset="0"/>
                <a:ea typeface="Cabin" charset="0"/>
                <a:cs typeface="Cabin" charset="0"/>
              </a:rPr>
              <a:t>PERCUSSION </a:t>
            </a:r>
            <a:r>
              <a:rPr lang="en-US" sz="3600" b="1" dirty="0">
                <a:latin typeface="Cabin" charset="0"/>
                <a:ea typeface="Cabin" charset="0"/>
                <a:cs typeface="Cabin" charset="0"/>
              </a:rPr>
              <a:t>PART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rgbClr val="975726"/>
          </a:solidFill>
          <a:ln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000000"/>
                </a:solidFill>
                <a:latin typeface="Cabin" charset="0"/>
                <a:ea typeface="Cabin" charset="0"/>
                <a:cs typeface="Cabin" charset="0"/>
              </a:rPr>
              <a:t>Praise the Name of the Lord</a:t>
            </a:r>
            <a:endParaRPr lang="en-US" sz="4400" b="1" dirty="0">
              <a:solidFill>
                <a:srgbClr val="000000"/>
              </a:solidFill>
              <a:latin typeface="Cabin" charset="0"/>
              <a:ea typeface="Cabin" charset="0"/>
              <a:cs typeface="Cabin" charset="0"/>
            </a:endParaRPr>
          </a:p>
        </p:txBody>
      </p:sp>
      <p:pic>
        <p:nvPicPr>
          <p:cNvPr id="7" name="Picture 6" descr="NOV PER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t="16774" b="76120"/>
          <a:stretch>
            <a:fillRect/>
          </a:stretch>
        </p:blipFill>
        <p:spPr bwMode="auto">
          <a:xfrm>
            <a:off x="585702" y="3930960"/>
            <a:ext cx="11264495" cy="14282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1113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 flipV="1">
            <a:off x="9380" y="7034"/>
            <a:ext cx="12182620" cy="685096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4929" y="6076815"/>
            <a:ext cx="112621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+mj-lt"/>
                <a:cs typeface="Papyrus"/>
              </a:rPr>
              <a:t>CITATIONS</a:t>
            </a:r>
          </a:p>
          <a:p>
            <a:pPr marL="171450" lvl="0" indent="-171450">
              <a:buFont typeface="Arial"/>
              <a:buChar char="•"/>
            </a:pPr>
            <a:r>
              <a:rPr lang="en-US" sz="1000" dirty="0"/>
              <a:t>Native American backgrounds, retrieved October 25, 2015 from wallpaper-</a:t>
            </a:r>
            <a:r>
              <a:rPr lang="en-US" sz="1000" dirty="0" err="1"/>
              <a:t>kid.com</a:t>
            </a:r>
            <a:endParaRPr lang="en-US" sz="1000" dirty="0"/>
          </a:p>
          <a:p>
            <a:pPr marL="171450" indent="-171450">
              <a:buFont typeface="Arial"/>
              <a:buChar char="•"/>
            </a:pPr>
            <a:endParaRPr lang="en-US" sz="1000" b="1" dirty="0">
              <a:latin typeface="+mj-lt"/>
              <a:cs typeface="Papyru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rgbClr val="975726"/>
          </a:solidFill>
          <a:ln>
            <a:solidFill>
              <a:srgbClr val="0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000000"/>
                </a:solidFill>
                <a:latin typeface="Cabin" charset="0"/>
                <a:ea typeface="Cabin" charset="0"/>
                <a:cs typeface="Cabin" charset="0"/>
              </a:rPr>
              <a:t>Praise the Name of the Lord</a:t>
            </a:r>
            <a:endParaRPr lang="en-US" sz="4400" b="1" dirty="0">
              <a:solidFill>
                <a:srgbClr val="000000"/>
              </a:solidFill>
              <a:latin typeface="Cabin" charset="0"/>
              <a:ea typeface="Cabin" charset="0"/>
              <a:cs typeface="Cabi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11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92</Words>
  <Application>Microsoft Macintosh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Cabin</vt:lpstr>
      <vt:lpstr>Calibri</vt:lpstr>
      <vt:lpstr>Calibri Light</vt:lpstr>
      <vt:lpstr>ＭＳ 明朝</vt:lpstr>
      <vt:lpstr>Papyrus</vt:lpstr>
      <vt:lpstr>Tahoma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11</cp:revision>
  <dcterms:created xsi:type="dcterms:W3CDTF">2017-06-29T05:04:18Z</dcterms:created>
  <dcterms:modified xsi:type="dcterms:W3CDTF">2017-11-07T02:19:41Z</dcterms:modified>
</cp:coreProperties>
</file>