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8" r:id="rId6"/>
    <p:sldId id="269" r:id="rId7"/>
    <p:sldId id="266" r:id="rId8"/>
    <p:sldId id="267" r:id="rId9"/>
    <p:sldId id="270" r:id="rId10"/>
    <p:sldId id="271" r:id="rId11"/>
    <p:sldId id="272" r:id="rId12"/>
    <p:sldId id="264" r:id="rId13"/>
    <p:sldId id="27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9"/>
    <p:restoredTop sz="94700"/>
  </p:normalViewPr>
  <p:slideViewPr>
    <p:cSldViewPr snapToGrid="0" snapToObjects="1">
      <p:cViewPr varScale="1">
        <p:scale>
          <a:sx n="90" d="100"/>
          <a:sy n="90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4B5D5-BA09-8640-8B29-6427336E44BD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98F9-B00B-B048-ABE9-73CC8588E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9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7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019F-81AE-B142-B81C-7530B9E6718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34407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r>
              <a:rPr lang="en-US" sz="6600" dirty="0">
                <a:ea typeface="ＭＳ 明朝"/>
                <a:cs typeface="Times New Roman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8" y="2146670"/>
            <a:ext cx="7825677" cy="3099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525" y="5246451"/>
            <a:ext cx="11588885" cy="11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Cabin" charset="0"/>
                <a:ea typeface="Cabin" charset="0"/>
                <a:cs typeface="Cabin" charset="0"/>
              </a:rPr>
              <a:t>May</a:t>
            </a:r>
            <a:endParaRPr lang="en-US" sz="5400" b="1" dirty="0"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183" y="2328863"/>
            <a:ext cx="11489634" cy="31295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1" y="3428999"/>
            <a:ext cx="10948997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1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183" y="3700463"/>
            <a:ext cx="11489634" cy="31295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20821" b="67944"/>
          <a:stretch/>
        </p:blipFill>
        <p:spPr>
          <a:xfrm>
            <a:off x="2010891" y="5071014"/>
            <a:ext cx="8704736" cy="18606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36" y="530714"/>
            <a:ext cx="5171801" cy="3996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t="28368" b="59149"/>
          <a:stretch/>
        </p:blipFill>
        <p:spPr>
          <a:xfrm>
            <a:off x="1920530" y="3880294"/>
            <a:ext cx="8795097" cy="194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9" y="530714"/>
            <a:ext cx="5224499" cy="40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461" y="4260849"/>
            <a:ext cx="11396870" cy="237848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5461" y="3128477"/>
            <a:ext cx="482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TAMBOURINE </a:t>
            </a:r>
            <a:r>
              <a:rPr lang="en-US" sz="3600" b="1" dirty="0">
                <a:latin typeface="Cabin" charset="0"/>
                <a:ea typeface="Cabin" charset="0"/>
                <a:cs typeface="Cabin" charset="0"/>
              </a:rPr>
              <a:t>PART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9" t="36946" r="4511" b="54894"/>
          <a:stretch/>
        </p:blipFill>
        <p:spPr>
          <a:xfrm>
            <a:off x="-325393" y="4586601"/>
            <a:ext cx="12127724" cy="17269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0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3063" y="2733262"/>
            <a:ext cx="9001125" cy="37246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STEP ONE: cross right foot behind left STEP TWO: step L with the left foot</a:t>
            </a:r>
            <a:br>
              <a:rPr lang="en-US" b="1"/>
            </a:br>
            <a:r>
              <a:rPr lang="en-US" b="1"/>
              <a:t>STEP THREE: cross right foot in front of left STEP FOUR: step L with the left foot 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19798" y="1725379"/>
            <a:ext cx="482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Cabin" charset="0"/>
                <a:ea typeface="Cabin" charset="0"/>
                <a:cs typeface="Cabin" charset="0"/>
              </a:rPr>
              <a:t>Try a dance!</a:t>
            </a:r>
            <a:endParaRPr lang="en-US" sz="3600" b="1" dirty="0">
              <a:latin typeface="Cabin" charset="0"/>
              <a:ea typeface="Cabin" charset="0"/>
              <a:cs typeface="Cabi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7475" y="3150896"/>
            <a:ext cx="8615363" cy="260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bin" charset="0"/>
                <a:ea typeface="Cabin" charset="0"/>
                <a:cs typeface="Cabin" charset="0"/>
              </a:rPr>
              <a:t>STEP ONE: cross right foot behind left </a:t>
            </a:r>
            <a:endParaRPr lang="en-US" sz="2800" b="1" dirty="0" smtClean="0">
              <a:latin typeface="Cabin" charset="0"/>
              <a:ea typeface="Cabin" charset="0"/>
              <a:cs typeface="Cabin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abin" charset="0"/>
                <a:ea typeface="Cabin" charset="0"/>
                <a:cs typeface="Cabin" charset="0"/>
              </a:rPr>
              <a:t>STEP </a:t>
            </a:r>
            <a:r>
              <a:rPr lang="en-US" sz="2800" b="1" dirty="0">
                <a:latin typeface="Cabin" charset="0"/>
                <a:ea typeface="Cabin" charset="0"/>
                <a:cs typeface="Cabin" charset="0"/>
              </a:rPr>
              <a:t>TWO: step L with the left foot</a:t>
            </a:r>
            <a:br>
              <a:rPr lang="en-US" sz="2800" b="1" dirty="0">
                <a:latin typeface="Cabin" charset="0"/>
                <a:ea typeface="Cabin" charset="0"/>
                <a:cs typeface="Cabin" charset="0"/>
              </a:rPr>
            </a:br>
            <a:r>
              <a:rPr lang="en-US" sz="2800" b="1" dirty="0">
                <a:latin typeface="Cabin" charset="0"/>
                <a:ea typeface="Cabin" charset="0"/>
                <a:cs typeface="Cabin" charset="0"/>
              </a:rPr>
              <a:t>STEP THREE: cross right foot in front of left </a:t>
            </a:r>
            <a:endParaRPr lang="en-US" sz="2800" b="1" dirty="0" smtClean="0">
              <a:latin typeface="Cabin" charset="0"/>
              <a:ea typeface="Cabin" charset="0"/>
              <a:cs typeface="Cabin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abin" charset="0"/>
                <a:ea typeface="Cabin" charset="0"/>
                <a:cs typeface="Cabin" charset="0"/>
              </a:rPr>
              <a:t>STEP </a:t>
            </a:r>
            <a:r>
              <a:rPr lang="en-US" sz="2800" b="1" dirty="0">
                <a:latin typeface="Cabin" charset="0"/>
                <a:ea typeface="Cabin" charset="0"/>
                <a:cs typeface="Cabin" charset="0"/>
              </a:rPr>
              <a:t>FOUR: step L with the left foot </a:t>
            </a:r>
            <a:endParaRPr lang="en-US" sz="2800" dirty="0"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3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929" y="5139963"/>
            <a:ext cx="11262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  <a:cs typeface="Papyrus"/>
              </a:rPr>
              <a:t>CITATIONS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&lt;a style="background-color:black;color:white;text-decoration:none;padding:4px 6px;font-family:-apple-system, </a:t>
            </a:r>
            <a:r>
              <a:rPr lang="en-US" sz="1000" dirty="0" err="1"/>
              <a:t>BlinkMacSystemFont</a:t>
            </a:r>
            <a:r>
              <a:rPr lang="en-US" sz="1000" dirty="0"/>
              <a:t>, &amp;</a:t>
            </a:r>
            <a:r>
              <a:rPr lang="en-US" sz="1000" dirty="0" err="1"/>
              <a:t>quot;San</a:t>
            </a:r>
            <a:r>
              <a:rPr lang="en-US" sz="1000" dirty="0"/>
              <a:t> </a:t>
            </a:r>
            <a:r>
              <a:rPr lang="en-US" sz="1000" dirty="0" err="1"/>
              <a:t>Francisco&amp;quot</a:t>
            </a:r>
            <a:r>
              <a:rPr lang="en-US" sz="1000" dirty="0"/>
              <a:t>;, &amp;</a:t>
            </a:r>
            <a:r>
              <a:rPr lang="en-US" sz="1000" dirty="0" err="1"/>
              <a:t>quot;Helvetica</a:t>
            </a:r>
            <a:r>
              <a:rPr lang="en-US" sz="1000" dirty="0"/>
              <a:t> </a:t>
            </a:r>
            <a:r>
              <a:rPr lang="en-US" sz="1000" dirty="0" err="1"/>
              <a:t>Neue&amp;quot</a:t>
            </a:r>
            <a:r>
              <a:rPr lang="en-US" sz="1000" dirty="0"/>
              <a:t>;, Helvetica, Ubuntu, </a:t>
            </a:r>
            <a:r>
              <a:rPr lang="en-US" sz="1000" dirty="0" err="1"/>
              <a:t>Roboto</a:t>
            </a:r>
            <a:r>
              <a:rPr lang="en-US" sz="1000" dirty="0"/>
              <a:t>, Noto, &amp;</a:t>
            </a:r>
            <a:r>
              <a:rPr lang="en-US" sz="1000" dirty="0" err="1"/>
              <a:t>quot;Segoe</a:t>
            </a:r>
            <a:r>
              <a:rPr lang="en-US" sz="1000" dirty="0"/>
              <a:t> </a:t>
            </a:r>
            <a:r>
              <a:rPr lang="en-US" sz="1000" dirty="0" err="1"/>
              <a:t>UI&amp;quot</a:t>
            </a:r>
            <a:r>
              <a:rPr lang="en-US" sz="1000" dirty="0"/>
              <a:t>;, Arial, sans-serif;font-size:12px;font-weight:bold;line-height:1.2;display:inline-block;border-radius:3px;" </a:t>
            </a:r>
            <a:r>
              <a:rPr lang="en-US" sz="1000" dirty="0" err="1"/>
              <a:t>href</a:t>
            </a:r>
            <a:r>
              <a:rPr lang="en-US" sz="1000" dirty="0"/>
              <a:t>="http://</a:t>
            </a:r>
            <a:r>
              <a:rPr lang="en-US" sz="1000" dirty="0" err="1"/>
              <a:t>unsplash.com</a:t>
            </a:r>
            <a:r>
              <a:rPr lang="en-US" sz="1000" dirty="0"/>
              <a:t>/@</a:t>
            </a:r>
            <a:r>
              <a:rPr lang="en-US" sz="1000" dirty="0" err="1"/>
              <a:t>mickeyoneil?utm_medium</a:t>
            </a:r>
            <a:r>
              <a:rPr lang="en-US" sz="1000" dirty="0"/>
              <a:t>=</a:t>
            </a:r>
            <a:r>
              <a:rPr lang="en-US" sz="1000" dirty="0" err="1"/>
              <a:t>referral&amp;amp;utm_campaign</a:t>
            </a:r>
            <a:r>
              <a:rPr lang="en-US" sz="1000" dirty="0"/>
              <a:t>=</a:t>
            </a:r>
            <a:r>
              <a:rPr lang="en-US" sz="1000" dirty="0" err="1"/>
              <a:t>photographer-credit&amp;amp;utm_content</a:t>
            </a:r>
            <a:r>
              <a:rPr lang="en-US" sz="1000" dirty="0"/>
              <a:t>=</a:t>
            </a:r>
            <a:r>
              <a:rPr lang="en-US" sz="1000" dirty="0" err="1"/>
              <a:t>creditBadge</a:t>
            </a:r>
            <a:r>
              <a:rPr lang="en-US" sz="1000" dirty="0"/>
              <a:t>" target="_blank" </a:t>
            </a:r>
            <a:r>
              <a:rPr lang="en-US" sz="1000" dirty="0" err="1"/>
              <a:t>rel</a:t>
            </a:r>
            <a:r>
              <a:rPr lang="en-US" sz="1000" dirty="0"/>
              <a:t>="</a:t>
            </a:r>
            <a:r>
              <a:rPr lang="en-US" sz="1000" dirty="0" err="1"/>
              <a:t>noopener</a:t>
            </a:r>
            <a:r>
              <a:rPr lang="en-US" sz="1000" dirty="0"/>
              <a:t> </a:t>
            </a:r>
            <a:r>
              <a:rPr lang="en-US" sz="1000" dirty="0" err="1"/>
              <a:t>noreferrer</a:t>
            </a:r>
            <a:r>
              <a:rPr lang="en-US" sz="1000" dirty="0"/>
              <a:t>" title="Download free do whatever you want high-resolution photos from Mickey O&amp;#x27;neil"&gt;&lt;span style="display:inline-block;padding:2px 3px;"&gt;&lt;</a:t>
            </a:r>
            <a:r>
              <a:rPr lang="en-US" sz="1000" dirty="0" err="1"/>
              <a:t>svg</a:t>
            </a:r>
            <a:r>
              <a:rPr lang="en-US" sz="1000" dirty="0"/>
              <a:t> </a:t>
            </a:r>
            <a:r>
              <a:rPr lang="en-US" sz="1000" dirty="0" err="1"/>
              <a:t>xmlns</a:t>
            </a:r>
            <a:r>
              <a:rPr lang="en-US" sz="1000" dirty="0"/>
              <a:t>="http://www.w3.org/2000/</a:t>
            </a:r>
            <a:r>
              <a:rPr lang="en-US" sz="1000" dirty="0" err="1"/>
              <a:t>svg</a:t>
            </a:r>
            <a:r>
              <a:rPr lang="en-US" sz="1000" dirty="0"/>
              <a:t>" style="height:12px;width:auto;position:relative;vertical-align:middle;top:-1px;fill:white;" </a:t>
            </a:r>
            <a:r>
              <a:rPr lang="en-US" sz="1000" dirty="0" err="1"/>
              <a:t>viewBox</a:t>
            </a:r>
            <a:r>
              <a:rPr lang="en-US" sz="1000" dirty="0"/>
              <a:t>="0 0 32 32"&gt;&lt;title&gt;&lt;/title&gt;&lt;path d="M20.8 18.1c0 2.7-2.2 4.8-4.8 4.8s-4.8-2.1-4.8-4.8c0-2.7 2.2-4.8 4.8-4.8 2.7.1 4.8 2.2 4.8 4.8zm11.2-7.4v14.9c0 2.3-1.9 4.3-4.3 4.3h-23.4c-2.4 0-4.3-1.9-4.3-4.3v-15c0-2.3 1.9-4.3 4.3-4.3h3.7l.8-2.3c.4-1.1 1.7-2 2.9-2h8.6c1.2 0 2.5.9 2.9 2l.8 2.4h3.7c2.4 0 4.3 1.9 4.3 4.3zm-8.6 7.5c0-4.1-3.3-7.5-7.5-7.5-4.1 0-7.5 3.4-7.5 7.5s3.3 7.5 7.5 7.5c4.2-.1 7.5-3.4 7.5-7.5z"&gt;&lt;/path&gt;&lt;/</a:t>
            </a:r>
            <a:r>
              <a:rPr lang="en-US" sz="1000" dirty="0" err="1"/>
              <a:t>svg</a:t>
            </a:r>
            <a:r>
              <a:rPr lang="en-US" sz="1000" dirty="0"/>
              <a:t>&gt;&lt;/span&gt;&lt;span style="display:inline-block;padding:2px 3px;"&gt;Mickey O&amp;#x27;neil&lt;/span&gt;&lt;/a</a:t>
            </a:r>
            <a:r>
              <a:rPr lang="en-US" sz="1000" dirty="0" smtClean="0"/>
              <a:t>&gt;</a:t>
            </a:r>
            <a:endParaRPr lang="en-US" sz="1000" b="1" dirty="0">
              <a:latin typeface="+mj-lt"/>
              <a:cs typeface="Papyru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8" y="2146670"/>
            <a:ext cx="7825677" cy="30997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1688" y="1427921"/>
            <a:ext cx="8129588" cy="49923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7225" y="1669092"/>
            <a:ext cx="115888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I will praise You because I am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fearfully and wonderfully made.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Your works are all wonderful,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I know that full well.</a:t>
            </a:r>
            <a:endParaRPr lang="en-US" sz="3600" b="1" dirty="0">
              <a:latin typeface="Cabin" charset="0"/>
              <a:ea typeface="Cabin" charset="0"/>
              <a:cs typeface="Cabin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latin typeface="Cabin" charset="0"/>
              <a:ea typeface="Cabin" charset="0"/>
              <a:cs typeface="Cabin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Psalm 139:14</a:t>
            </a:r>
            <a:endParaRPr lang="en-US" sz="3600" b="1" dirty="0"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6077" y="1143000"/>
            <a:ext cx="8521429" cy="5715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t="14468" r="3411" b="45532"/>
          <a:stretch/>
        </p:blipFill>
        <p:spPr>
          <a:xfrm>
            <a:off x="1926077" y="1257298"/>
            <a:ext cx="8301747" cy="5600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8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9043" y="4852295"/>
            <a:ext cx="8892209" cy="162139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77614" y="2698529"/>
            <a:ext cx="37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bin" charset="0"/>
                <a:ea typeface="Cabin" charset="0"/>
                <a:cs typeface="Cabin" charset="0"/>
              </a:rPr>
              <a:t>BASS </a:t>
            </a:r>
          </a:p>
          <a:p>
            <a:pPr algn="ctr"/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I  CHORD</a:t>
            </a:r>
            <a:endParaRPr lang="en-US" sz="3600" b="1" dirty="0"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42126" b="47072"/>
          <a:stretch/>
        </p:blipFill>
        <p:spPr>
          <a:xfrm>
            <a:off x="2517911" y="4439478"/>
            <a:ext cx="8093990" cy="2361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" y="298871"/>
            <a:ext cx="7519304" cy="58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1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9043" y="4852295"/>
            <a:ext cx="8892209" cy="162139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66932" y="2630051"/>
            <a:ext cx="37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bin" charset="0"/>
                <a:ea typeface="Cabin" charset="0"/>
                <a:cs typeface="Cabin" charset="0"/>
              </a:rPr>
              <a:t>BASS </a:t>
            </a:r>
          </a:p>
          <a:p>
            <a:pPr algn="ctr"/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V  CHORD</a:t>
            </a:r>
            <a:endParaRPr lang="en-US" sz="3600" b="1" dirty="0"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3" t="44048" b="48810"/>
          <a:stretch/>
        </p:blipFill>
        <p:spPr>
          <a:xfrm>
            <a:off x="2487014" y="4852295"/>
            <a:ext cx="8379647" cy="1608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2" y="233178"/>
            <a:ext cx="7554625" cy="58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58033"/>
            <a:ext cx="12192000" cy="359996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6667" b="50404"/>
          <a:stretch/>
        </p:blipFill>
        <p:spPr>
          <a:xfrm>
            <a:off x="1667265" y="3236001"/>
            <a:ext cx="8590863" cy="377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3572" y="1600352"/>
            <a:ext cx="1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bin" charset="0"/>
                <a:ea typeface="Cabin" charset="0"/>
                <a:cs typeface="Cabin" charset="0"/>
              </a:rPr>
              <a:t>BASS </a:t>
            </a:r>
          </a:p>
          <a:p>
            <a:pPr algn="ctr"/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PART</a:t>
            </a:r>
            <a:endParaRPr lang="en-US" sz="3600" b="1" dirty="0">
              <a:latin typeface="Cabin" charset="0"/>
              <a:ea typeface="Cabin" charset="0"/>
              <a:cs typeface="Cabi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9758" y="3401264"/>
            <a:ext cx="1823713" cy="157895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7884" y="5279049"/>
            <a:ext cx="1151874" cy="1605905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728" y="3401264"/>
            <a:ext cx="4866030" cy="1578950"/>
          </a:xfrm>
          <a:prstGeom prst="rect">
            <a:avLst/>
          </a:prstGeom>
          <a:solidFill>
            <a:schemeClr val="accent5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4548" y="5279049"/>
            <a:ext cx="3943338" cy="1627306"/>
          </a:xfrm>
          <a:prstGeom prst="rect">
            <a:avLst/>
          </a:prstGeom>
          <a:solidFill>
            <a:schemeClr val="accent5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9758" y="5279049"/>
            <a:ext cx="1823712" cy="1578950"/>
          </a:xfrm>
          <a:prstGeom prst="rect">
            <a:avLst/>
          </a:prstGeom>
          <a:solidFill>
            <a:schemeClr val="accent5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" y="549734"/>
            <a:ext cx="4515045" cy="3488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01" y="571500"/>
            <a:ext cx="4504876" cy="34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183" y="4575382"/>
            <a:ext cx="11489634" cy="18983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95981" y="2536025"/>
            <a:ext cx="374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SX/AX </a:t>
            </a:r>
            <a:r>
              <a:rPr lang="en-US" sz="3600" b="1" dirty="0">
                <a:latin typeface="Cabin" charset="0"/>
                <a:ea typeface="Cabin" charset="0"/>
                <a:cs typeface="Cabin" charset="0"/>
              </a:rPr>
              <a:t>PART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t="28368" b="59149"/>
          <a:stretch/>
        </p:blipFill>
        <p:spPr>
          <a:xfrm>
            <a:off x="562862" y="4575382"/>
            <a:ext cx="11629138" cy="25675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9" y="244164"/>
            <a:ext cx="7266454" cy="56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183" y="4527106"/>
            <a:ext cx="11489634" cy="194658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96822" y="2234888"/>
            <a:ext cx="503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GLOCKENSPIEL</a:t>
            </a:r>
          </a:p>
          <a:p>
            <a:pPr algn="ctr"/>
            <a:r>
              <a:rPr lang="en-US" sz="3600" b="1" dirty="0" smtClean="0">
                <a:latin typeface="Cabin" charset="0"/>
                <a:ea typeface="Cabin" charset="0"/>
                <a:cs typeface="Cabin" charset="0"/>
              </a:rPr>
              <a:t>PART</a:t>
            </a:r>
            <a:endParaRPr lang="en-US" sz="3600" b="1" dirty="0"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20821" b="67944"/>
          <a:stretch/>
        </p:blipFill>
        <p:spPr>
          <a:xfrm>
            <a:off x="739302" y="4527106"/>
            <a:ext cx="11803881" cy="25230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73631"/>
            <a:ext cx="73958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0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3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183" y="3700463"/>
            <a:ext cx="11489634" cy="31295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20821" b="67944"/>
          <a:stretch/>
        </p:blipFill>
        <p:spPr>
          <a:xfrm>
            <a:off x="2010891" y="5071014"/>
            <a:ext cx="8704736" cy="18606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Wonderfully Made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36" y="530714"/>
            <a:ext cx="5171801" cy="3996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t="28368" b="59149"/>
          <a:stretch/>
        </p:blipFill>
        <p:spPr>
          <a:xfrm>
            <a:off x="1920530" y="3880294"/>
            <a:ext cx="8795097" cy="194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9" y="530714"/>
            <a:ext cx="5224499" cy="40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272</Words>
  <Application>Microsoft Macintosh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Cabin</vt:lpstr>
      <vt:lpstr>Calibri</vt:lpstr>
      <vt:lpstr>Calibri Light</vt:lpstr>
      <vt:lpstr>ＭＳ 明朝</vt:lpstr>
      <vt:lpstr>Papyrus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2017-06-29T05:04:18Z</dcterms:created>
  <dcterms:modified xsi:type="dcterms:W3CDTF">2017-11-07T20:04:18Z</dcterms:modified>
</cp:coreProperties>
</file>