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6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93"/>
    <p:restoredTop sz="94700"/>
  </p:normalViewPr>
  <p:slideViewPr>
    <p:cSldViewPr snapToGrid="0" snapToObjects="1">
      <p:cViewPr varScale="1">
        <p:scale>
          <a:sx n="88" d="100"/>
          <a:sy n="88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4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4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0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7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9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7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3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9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3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6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3019F-81AE-B142-B81C-7530B9E67184}" type="datetimeFigureOut">
              <a:rPr lang="en-US" smtClean="0"/>
              <a:t>11/7/17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BBF58-B6C8-9C48-A4D6-03790D96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4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2.wdp"/><Relationship Id="rId5" Type="http://schemas.openxmlformats.org/officeDocument/2006/relationships/hyperlink" Target="https://commons.wikimedia.org/w/index.php?curid=19933888" TargetMode="External"/><Relationship Id="rId6" Type="http://schemas.openxmlformats.org/officeDocument/2006/relationships/hyperlink" Target="https://commons.wikimedia.org/w/index.php?curid=29980115" TargetMode="External"/><Relationship Id="rId7" Type="http://schemas.openxmlformats.org/officeDocument/2006/relationships/hyperlink" Target="https://commons.wikimedia.org/w/index.php?curid=23241619" TargetMode="External"/><Relationship Id="rId8" Type="http://schemas.openxmlformats.org/officeDocument/2006/relationships/hyperlink" Target="https://commons.wikimedia.org/w/index.php?curid=8566914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6" b="-23538"/>
          <a:stretch/>
        </p:blipFill>
        <p:spPr>
          <a:xfrm>
            <a:off x="0" y="1143000"/>
            <a:ext cx="12192000" cy="7810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3440778"/>
          </a:xfrm>
          <a:prstGeom prst="rect">
            <a:avLst/>
          </a:prstGeom>
          <a:solidFill>
            <a:srgbClr val="519348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dirty="0" smtClean="0">
                <a:solidFill>
                  <a:schemeClr val="tx1"/>
                </a:solidFill>
                <a:latin typeface="Cabin" charset="0"/>
                <a:ea typeface="Cabin" charset="0"/>
                <a:cs typeface="Cabin" charset="0"/>
              </a:rPr>
              <a:t>In God’s Hand</a:t>
            </a:r>
            <a:r>
              <a:rPr lang="en-US" sz="6600" dirty="0">
                <a:ea typeface="ＭＳ 明朝"/>
                <a:cs typeface="Times New Roman"/>
              </a:rPr>
              <a:t>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20" y="2392680"/>
            <a:ext cx="6334760" cy="3601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5437" y="5532909"/>
            <a:ext cx="3743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abin" charset="0"/>
                <a:ea typeface="Cabin" charset="0"/>
                <a:cs typeface="Cabin" charset="0"/>
              </a:rPr>
              <a:t>March</a:t>
            </a:r>
            <a:endParaRPr lang="en-US" sz="5400" b="1" dirty="0"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6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6" b="-23538"/>
          <a:stretch/>
        </p:blipFill>
        <p:spPr>
          <a:xfrm>
            <a:off x="0" y="1143000"/>
            <a:ext cx="12192000" cy="7810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7620" y="0"/>
            <a:ext cx="12192000" cy="1143000"/>
          </a:xfrm>
          <a:prstGeom prst="rect">
            <a:avLst/>
          </a:prstGeom>
          <a:solidFill>
            <a:srgbClr val="519348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 God’s Hand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03960" y="1346410"/>
            <a:ext cx="9768840" cy="314142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9160" y="1625515"/>
            <a:ext cx="1043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bin" charset="0"/>
                <a:ea typeface="Cabin" charset="0"/>
                <a:cs typeface="Cabin" charset="0"/>
              </a:rPr>
              <a:t>In </a:t>
            </a:r>
            <a:r>
              <a:rPr lang="en-US" sz="4000" b="1" dirty="0" smtClean="0">
                <a:latin typeface="Cabin" charset="0"/>
                <a:ea typeface="Cabin" charset="0"/>
                <a:cs typeface="Cabin" charset="0"/>
              </a:rPr>
              <a:t>God’s </a:t>
            </a:r>
            <a:r>
              <a:rPr lang="en-US" sz="4000" b="1" dirty="0">
                <a:latin typeface="Cabin" charset="0"/>
                <a:ea typeface="Cabin" charset="0"/>
                <a:cs typeface="Cabin" charset="0"/>
              </a:rPr>
              <a:t>hand is the life of every creature</a:t>
            </a:r>
          </a:p>
          <a:p>
            <a:pPr algn="ctr"/>
            <a:r>
              <a:rPr lang="en-US" sz="4000" b="1" dirty="0">
                <a:latin typeface="Cabin" charset="0"/>
                <a:ea typeface="Cabin" charset="0"/>
                <a:cs typeface="Cabin" charset="0"/>
              </a:rPr>
              <a:t>a</a:t>
            </a:r>
            <a:r>
              <a:rPr lang="en-US" sz="4000" b="1" dirty="0" smtClean="0">
                <a:latin typeface="Cabin" charset="0"/>
                <a:ea typeface="Cabin" charset="0"/>
                <a:cs typeface="Cabin" charset="0"/>
              </a:rPr>
              <a:t>nd </a:t>
            </a:r>
            <a:r>
              <a:rPr lang="en-US" sz="4000" b="1" dirty="0">
                <a:latin typeface="Cabin" charset="0"/>
                <a:ea typeface="Cabin" charset="0"/>
                <a:cs typeface="Cabin" charset="0"/>
              </a:rPr>
              <a:t>the breath of all </a:t>
            </a:r>
            <a:r>
              <a:rPr lang="en-US" sz="4000" b="1" dirty="0" smtClean="0">
                <a:latin typeface="Cabin" charset="0"/>
                <a:ea typeface="Cabin" charset="0"/>
                <a:cs typeface="Cabin" charset="0"/>
              </a:rPr>
              <a:t>humankind</a:t>
            </a:r>
            <a:r>
              <a:rPr lang="en-US" sz="4000" b="1" dirty="0">
                <a:latin typeface="Cabin" charset="0"/>
                <a:ea typeface="Cabin" charset="0"/>
                <a:cs typeface="Cabin" charset="0"/>
              </a:rPr>
              <a:t>.</a:t>
            </a:r>
          </a:p>
          <a:p>
            <a:pPr algn="ctr"/>
            <a:endParaRPr lang="en-US" sz="4000" b="1" dirty="0">
              <a:latin typeface="Cabin" charset="0"/>
              <a:ea typeface="Cabin" charset="0"/>
              <a:cs typeface="Cabin" charset="0"/>
            </a:endParaRPr>
          </a:p>
          <a:p>
            <a:pPr algn="ctr"/>
            <a:r>
              <a:rPr lang="en-US" sz="4000" b="1" dirty="0">
                <a:latin typeface="Cabin" charset="0"/>
                <a:ea typeface="Cabin" charset="0"/>
                <a:cs typeface="Cabin" charset="0"/>
              </a:rPr>
              <a:t>Job 12:10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8072" r="15230" b="13622"/>
          <a:stretch/>
        </p:blipFill>
        <p:spPr>
          <a:xfrm>
            <a:off x="1533380" y="4785990"/>
            <a:ext cx="2797498" cy="2091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6111" r="18234" b="8889"/>
          <a:stretch/>
        </p:blipFill>
        <p:spPr>
          <a:xfrm>
            <a:off x="4026632" y="4773073"/>
            <a:ext cx="2362358" cy="2102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3" t="8730" r="9919" b="10712"/>
          <a:stretch/>
        </p:blipFill>
        <p:spPr>
          <a:xfrm>
            <a:off x="6199044" y="4762786"/>
            <a:ext cx="2418404" cy="2088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222" y="4766939"/>
            <a:ext cx="2212779" cy="21150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21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6" b="-23538"/>
          <a:stretch/>
        </p:blipFill>
        <p:spPr>
          <a:xfrm>
            <a:off x="0" y="1143000"/>
            <a:ext cx="12192000" cy="7810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8051" y="2019301"/>
            <a:ext cx="11622157" cy="394335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1999" cy="1143000"/>
          </a:xfrm>
          <a:prstGeom prst="rect">
            <a:avLst/>
          </a:prstGeom>
          <a:solidFill>
            <a:srgbClr val="519348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Papyrus"/>
                <a:ea typeface="ＭＳ 明朝"/>
                <a:cs typeface="Papyrus"/>
              </a:rPr>
              <a:t>Job 12:10</a:t>
            </a:r>
          </a:p>
        </p:txBody>
      </p:sp>
      <p:pic>
        <p:nvPicPr>
          <p:cNvPr id="15" name="Picture 14" descr="Description: JOB 12 10 BODY PER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t="14868" r="3712" b="67018"/>
          <a:stretch>
            <a:fillRect/>
          </a:stretch>
        </p:blipFill>
        <p:spPr bwMode="auto">
          <a:xfrm>
            <a:off x="608771" y="2019301"/>
            <a:ext cx="11331437" cy="35201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-7620" y="0"/>
            <a:ext cx="12192000" cy="1143000"/>
          </a:xfrm>
          <a:prstGeom prst="rect">
            <a:avLst/>
          </a:prstGeom>
          <a:solidFill>
            <a:srgbClr val="519348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 God’s Hand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8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6" b="-23538"/>
          <a:stretch/>
        </p:blipFill>
        <p:spPr>
          <a:xfrm>
            <a:off x="0" y="1143000"/>
            <a:ext cx="12192000" cy="7810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1305" y="3988904"/>
            <a:ext cx="11489634" cy="242514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81166" y="2460578"/>
            <a:ext cx="374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BASS PART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19348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>
                <a:solidFill>
                  <a:srgbClr val="000000"/>
                </a:solidFill>
                <a:latin typeface="Papyrus"/>
                <a:ea typeface="ＭＳ 明朝"/>
                <a:cs typeface="Papyrus"/>
              </a:rPr>
              <a:t>Job 12:10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t="16667" r="5269" b="21111"/>
          <a:stretch/>
        </p:blipFill>
        <p:spPr>
          <a:xfrm>
            <a:off x="1131922" y="1142999"/>
            <a:ext cx="6152797" cy="32814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737" y="4424487"/>
            <a:ext cx="10785621" cy="17377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7620" y="0"/>
            <a:ext cx="12192000" cy="1143000"/>
          </a:xfrm>
          <a:prstGeom prst="rect">
            <a:avLst/>
          </a:prstGeom>
          <a:solidFill>
            <a:srgbClr val="519348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 </a:t>
            </a:r>
            <a:r>
              <a:rPr lang="en-US" sz="4400" b="1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God’s Hand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113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40904" y="1671937"/>
            <a:ext cx="115293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</a:rPr>
              <a:t>G—</a:t>
            </a:r>
            <a:r>
              <a:rPr lang="en-US" sz="6600" dirty="0">
                <a:solidFill>
                  <a:srgbClr val="00B050"/>
                </a:solidFill>
              </a:rPr>
              <a:t>		</a:t>
            </a:r>
            <a:r>
              <a:rPr lang="en-US" sz="6600" b="1" dirty="0">
                <a:solidFill>
                  <a:srgbClr val="00B050"/>
                </a:solidFill>
              </a:rPr>
              <a:t>G—</a:t>
            </a:r>
            <a:r>
              <a:rPr lang="en-US" sz="6600" dirty="0">
                <a:solidFill>
                  <a:srgbClr val="00B050"/>
                </a:solidFill>
              </a:rPr>
              <a:t>		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</a:rPr>
              <a:t>DD  		D—</a:t>
            </a:r>
            <a:endParaRPr lang="en-US" sz="6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6600" b="1" dirty="0">
                <a:solidFill>
                  <a:srgbClr val="00B050"/>
                </a:solidFill>
              </a:rPr>
              <a:t>G—</a:t>
            </a:r>
            <a:r>
              <a:rPr lang="en-US" sz="6600" dirty="0">
                <a:solidFill>
                  <a:srgbClr val="00B050"/>
                </a:solidFill>
              </a:rPr>
              <a:t>		</a:t>
            </a:r>
            <a:r>
              <a:rPr lang="en-US" sz="6600" b="1" dirty="0">
                <a:solidFill>
                  <a:srgbClr val="00B050"/>
                </a:solidFill>
              </a:rPr>
              <a:t>G—</a:t>
            </a:r>
            <a:r>
              <a:rPr lang="en-US" sz="6600" dirty="0">
                <a:solidFill>
                  <a:srgbClr val="00B050"/>
                </a:solidFill>
              </a:rPr>
              <a:t>		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</a:rPr>
              <a:t>DD		</a:t>
            </a: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</a:rPr>
              <a:t>—</a:t>
            </a:r>
            <a:endParaRPr lang="en-US" sz="6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6600" b="1" dirty="0">
                <a:solidFill>
                  <a:srgbClr val="00B050"/>
                </a:solidFill>
              </a:rPr>
              <a:t>G—</a:t>
            </a:r>
            <a:r>
              <a:rPr lang="en-US" sz="6600" dirty="0">
                <a:solidFill>
                  <a:srgbClr val="00B050"/>
                </a:solidFill>
              </a:rPr>
              <a:t>		</a:t>
            </a:r>
            <a:r>
              <a:rPr lang="en-US" sz="6600" b="1" dirty="0">
                <a:solidFill>
                  <a:srgbClr val="00B050"/>
                </a:solidFill>
              </a:rPr>
              <a:t>G—</a:t>
            </a:r>
            <a:r>
              <a:rPr lang="en-US" sz="6600" dirty="0">
                <a:solidFill>
                  <a:srgbClr val="00B050"/>
                </a:solidFill>
              </a:rPr>
              <a:t>		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</a:rPr>
              <a:t>DD  		D—</a:t>
            </a:r>
            <a:endParaRPr lang="en-US" sz="6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6600" b="1" dirty="0">
                <a:solidFill>
                  <a:schemeClr val="accent2">
                    <a:lumMod val="75000"/>
                  </a:schemeClr>
                </a:solidFill>
              </a:rPr>
              <a:t>D—</a:t>
            </a:r>
            <a:r>
              <a:rPr lang="en-US" sz="6600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</a:rPr>
              <a:t>D—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		</a:t>
            </a:r>
            <a:r>
              <a:rPr lang="en-US" sz="6600" b="1" dirty="0">
                <a:solidFill>
                  <a:srgbClr val="00B050"/>
                </a:solidFill>
              </a:rPr>
              <a:t>GG		</a:t>
            </a:r>
            <a:r>
              <a:rPr lang="en-US" sz="6600" b="1" dirty="0" smtClean="0">
                <a:solidFill>
                  <a:srgbClr val="00B050"/>
                </a:solidFill>
              </a:rPr>
              <a:t>G</a:t>
            </a:r>
            <a:r>
              <a:rPr lang="en-US" sz="6600" b="1" dirty="0">
                <a:solidFill>
                  <a:srgbClr val="00B050"/>
                </a:solidFill>
              </a:rPr>
              <a:t>—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19348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 </a:t>
            </a:r>
            <a:r>
              <a:rPr lang="en-US" sz="4400" b="1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God’s Hand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32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6" b="-23538"/>
          <a:stretch/>
        </p:blipFill>
        <p:spPr>
          <a:xfrm>
            <a:off x="0" y="1143000"/>
            <a:ext cx="12192000" cy="7810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791" y="4362451"/>
            <a:ext cx="11794435" cy="226363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57471" y="2507749"/>
            <a:ext cx="3743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ALTO PART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19629"/>
          <a:stretch/>
        </p:blipFill>
        <p:spPr>
          <a:xfrm>
            <a:off x="1695449" y="1299377"/>
            <a:ext cx="6731000" cy="3197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7620" y="0"/>
            <a:ext cx="12192000" cy="1143000"/>
          </a:xfrm>
          <a:prstGeom prst="rect">
            <a:avLst/>
          </a:prstGeom>
          <a:solidFill>
            <a:srgbClr val="519348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 </a:t>
            </a:r>
            <a:r>
              <a:rPr lang="en-US" sz="4400" b="1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God’s Hand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t="21836" r="3149" b="67432"/>
          <a:stretch/>
        </p:blipFill>
        <p:spPr>
          <a:xfrm>
            <a:off x="404981" y="4723915"/>
            <a:ext cx="11488054" cy="19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7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6" b="-23538"/>
          <a:stretch/>
        </p:blipFill>
        <p:spPr>
          <a:xfrm>
            <a:off x="0" y="1143000"/>
            <a:ext cx="12192000" cy="7810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9257" y="1741714"/>
            <a:ext cx="10638971" cy="422365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13122" r="4447" b="66666"/>
          <a:stretch/>
        </p:blipFill>
        <p:spPr>
          <a:xfrm>
            <a:off x="904254" y="2242456"/>
            <a:ext cx="10383492" cy="32221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3195" y="2398445"/>
            <a:ext cx="2238376" cy="842959"/>
          </a:xfrm>
          <a:prstGeom prst="rect">
            <a:avLst/>
          </a:prstGeom>
          <a:solidFill>
            <a:srgbClr val="00B05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65011" y="3920399"/>
            <a:ext cx="1488372" cy="859629"/>
          </a:xfrm>
          <a:prstGeom prst="rect">
            <a:avLst/>
          </a:prstGeom>
          <a:solidFill>
            <a:srgbClr val="00B05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63195" y="3904064"/>
            <a:ext cx="2238376" cy="842959"/>
          </a:xfrm>
          <a:prstGeom prst="rect">
            <a:avLst/>
          </a:prstGeom>
          <a:solidFill>
            <a:srgbClr val="00B05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039017" y="2405590"/>
            <a:ext cx="2605712" cy="842959"/>
          </a:xfrm>
          <a:prstGeom prst="rect">
            <a:avLst/>
          </a:prstGeom>
          <a:solidFill>
            <a:srgbClr val="00B05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01570" y="2407635"/>
            <a:ext cx="2537447" cy="842959"/>
          </a:xfrm>
          <a:prstGeom prst="rect">
            <a:avLst/>
          </a:prstGeom>
          <a:solidFill>
            <a:srgbClr val="DD6615">
              <a:alpha val="2588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44729" y="2405590"/>
            <a:ext cx="2473214" cy="842959"/>
          </a:xfrm>
          <a:prstGeom prst="rect">
            <a:avLst/>
          </a:prstGeom>
          <a:solidFill>
            <a:srgbClr val="DD6615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01571" y="3913254"/>
            <a:ext cx="2560463" cy="850104"/>
          </a:xfrm>
          <a:prstGeom prst="rect">
            <a:avLst/>
          </a:prstGeom>
          <a:solidFill>
            <a:srgbClr val="DD6615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553383" y="3913254"/>
            <a:ext cx="1105860" cy="842959"/>
          </a:xfrm>
          <a:prstGeom prst="rect">
            <a:avLst/>
          </a:prstGeom>
          <a:solidFill>
            <a:srgbClr val="DD6615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659243" y="3920399"/>
            <a:ext cx="2357100" cy="842959"/>
          </a:xfrm>
          <a:prstGeom prst="rect">
            <a:avLst/>
          </a:prstGeom>
          <a:solidFill>
            <a:srgbClr val="00B05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-7620" y="0"/>
            <a:ext cx="12192000" cy="1143000"/>
          </a:xfrm>
          <a:prstGeom prst="rect">
            <a:avLst/>
          </a:prstGeom>
          <a:solidFill>
            <a:srgbClr val="519348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 </a:t>
            </a:r>
            <a:r>
              <a:rPr lang="en-US" sz="4400" b="1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God’s Hand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136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6" b="-23538"/>
          <a:stretch/>
        </p:blipFill>
        <p:spPr>
          <a:xfrm>
            <a:off x="0" y="1143000"/>
            <a:ext cx="12192000" cy="7810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105" y="1446542"/>
            <a:ext cx="2228718" cy="2696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63826" y="4260849"/>
            <a:ext cx="11396870" cy="237848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991324" y="2471390"/>
            <a:ext cx="482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bin" charset="0"/>
                <a:ea typeface="Cabin" charset="0"/>
                <a:cs typeface="Cabin" charset="0"/>
              </a:rPr>
              <a:t>CONGA PART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-7620" y="0"/>
            <a:ext cx="12192000" cy="1143000"/>
          </a:xfrm>
          <a:prstGeom prst="rect">
            <a:avLst/>
          </a:prstGeom>
          <a:solidFill>
            <a:srgbClr val="519348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 </a:t>
            </a:r>
            <a:r>
              <a:rPr lang="en-US" sz="4400" b="1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God’s Hand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 t="36037" r="4996" b="52592"/>
          <a:stretch/>
        </p:blipFill>
        <p:spPr>
          <a:xfrm>
            <a:off x="740227" y="4627750"/>
            <a:ext cx="10708091" cy="20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05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620" y="0"/>
            <a:ext cx="12192000" cy="1143000"/>
          </a:xfrm>
          <a:prstGeom prst="rect">
            <a:avLst/>
          </a:prstGeom>
          <a:solidFill>
            <a:srgbClr val="519348"/>
          </a:solidFill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In </a:t>
            </a:r>
            <a:r>
              <a:rPr lang="en-US" sz="4400" b="1" smtClean="0">
                <a:solidFill>
                  <a:srgbClr val="000000"/>
                </a:solidFill>
                <a:latin typeface="Cabin" charset="0"/>
                <a:ea typeface="Cabin" charset="0"/>
                <a:cs typeface="Cabin" charset="0"/>
              </a:rPr>
              <a:t>God’s Hand</a:t>
            </a:r>
            <a:endParaRPr lang="en-US" sz="4400" b="1" dirty="0">
              <a:solidFill>
                <a:srgbClr val="000000"/>
              </a:solidFill>
              <a:latin typeface="Cabin" charset="0"/>
              <a:ea typeface="Cabin" charset="0"/>
              <a:cs typeface="Cabi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6" b="-23538"/>
          <a:stretch/>
        </p:blipFill>
        <p:spPr>
          <a:xfrm>
            <a:off x="0" y="1143000"/>
            <a:ext cx="12192000" cy="781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20" y="1264920"/>
            <a:ext cx="6334760" cy="36018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5547" y="5251157"/>
            <a:ext cx="863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j-lt"/>
                <a:cs typeface="Papyrus"/>
              </a:rPr>
              <a:t>CITATIONS</a:t>
            </a:r>
          </a:p>
          <a:p>
            <a:pPr marL="171450" indent="-171450">
              <a:buFont typeface="Arial"/>
              <a:buChar char="•"/>
            </a:pPr>
            <a:r>
              <a:rPr lang="en-US" sz="900" dirty="0"/>
              <a:t>By Psych USD - Own work, CC BY-SA 3.0, </a:t>
            </a:r>
            <a:r>
              <a:rPr lang="en-US" sz="900" dirty="0">
                <a:hlinkClick r:id="rId5"/>
              </a:rPr>
              <a:t>https://commons.wikimedia.org/w/index.php?curid=19933888</a:t>
            </a:r>
            <a:endParaRPr lang="en-US" sz="900" dirty="0"/>
          </a:p>
          <a:p>
            <a:pPr marL="171450" indent="-171450">
              <a:buFont typeface="Arial"/>
              <a:buChar char="•"/>
            </a:pPr>
            <a:r>
              <a:rPr lang="en-US" sz="900" dirty="0">
                <a:latin typeface="+mj-lt"/>
                <a:cs typeface="Papyrus"/>
              </a:rPr>
              <a:t>By Peter Trimming - http://</a:t>
            </a:r>
            <a:r>
              <a:rPr lang="en-US" sz="900" dirty="0" err="1">
                <a:latin typeface="+mj-lt"/>
                <a:cs typeface="Papyrus"/>
              </a:rPr>
              <a:t>www.flickr.com</a:t>
            </a:r>
            <a:r>
              <a:rPr lang="en-US" sz="900" dirty="0">
                <a:latin typeface="+mj-lt"/>
                <a:cs typeface="Papyrus"/>
              </a:rPr>
              <a:t>/photos/peter-trimming/6583159839/, CC BY 2.0, </a:t>
            </a:r>
            <a:r>
              <a:rPr lang="en-US" sz="900" dirty="0">
                <a:latin typeface="+mj-lt"/>
                <a:cs typeface="Papyrus"/>
                <a:hlinkClick r:id="rId6"/>
              </a:rPr>
              <a:t>https://commons.wikimedia.org/w/index.php?curid=29980115</a:t>
            </a:r>
            <a:endParaRPr lang="en-US" sz="900" dirty="0">
              <a:latin typeface="+mj-lt"/>
              <a:cs typeface="Papyrus"/>
            </a:endParaRPr>
          </a:p>
          <a:p>
            <a:pPr marL="171450" indent="-171450">
              <a:buFont typeface="Arial"/>
              <a:buChar char="•"/>
            </a:pPr>
            <a:r>
              <a:rPr lang="en-US" sz="900" dirty="0">
                <a:latin typeface="+mj-lt"/>
                <a:cs typeface="Papyrus"/>
              </a:rPr>
              <a:t>By </a:t>
            </a:r>
            <a:r>
              <a:rPr lang="en-US" sz="900" dirty="0" err="1">
                <a:latin typeface="+mj-lt"/>
                <a:cs typeface="Papyrus"/>
              </a:rPr>
              <a:t>Yathin</a:t>
            </a:r>
            <a:r>
              <a:rPr lang="en-US" sz="900" dirty="0">
                <a:latin typeface="+mj-lt"/>
                <a:cs typeface="Papyrus"/>
              </a:rPr>
              <a:t> S </a:t>
            </a:r>
            <a:r>
              <a:rPr lang="en-US" sz="900" dirty="0" err="1">
                <a:latin typeface="+mj-lt"/>
                <a:cs typeface="Papyrus"/>
              </a:rPr>
              <a:t>Krishnappa</a:t>
            </a:r>
            <a:r>
              <a:rPr lang="en-US" sz="900" dirty="0">
                <a:latin typeface="+mj-lt"/>
                <a:cs typeface="Papyrus"/>
              </a:rPr>
              <a:t> - Own work, CC BY-SA 3.0, </a:t>
            </a:r>
            <a:r>
              <a:rPr lang="en-US" sz="900" dirty="0">
                <a:latin typeface="+mj-lt"/>
                <a:cs typeface="Papyrus"/>
                <a:hlinkClick r:id="rId7"/>
              </a:rPr>
              <a:t>https://commons.wikimedia.org/w/index.php?curid=23241619</a:t>
            </a:r>
            <a:endParaRPr lang="en-US" sz="900" dirty="0">
              <a:latin typeface="+mj-lt"/>
              <a:cs typeface="Papyrus"/>
            </a:endParaRPr>
          </a:p>
          <a:p>
            <a:pPr marL="171450" indent="-171450">
              <a:buFont typeface="Arial"/>
              <a:buChar char="•"/>
            </a:pPr>
            <a:r>
              <a:rPr lang="en-US" sz="900" dirty="0">
                <a:latin typeface="+mj-lt"/>
                <a:cs typeface="Papyrus"/>
              </a:rPr>
              <a:t>By Elma from Reykjavík - </a:t>
            </a:r>
            <a:r>
              <a:rPr lang="en-US" sz="900" dirty="0" err="1">
                <a:latin typeface="+mj-lt"/>
                <a:cs typeface="Papyrus"/>
              </a:rPr>
              <a:t>Gullfiskur</a:t>
            </a:r>
            <a:r>
              <a:rPr lang="en-US" sz="900" dirty="0">
                <a:latin typeface="+mj-lt"/>
                <a:cs typeface="Papyrus"/>
              </a:rPr>
              <a:t>, CC BY 2.0, </a:t>
            </a:r>
            <a:r>
              <a:rPr lang="en-US" sz="900" dirty="0">
                <a:latin typeface="+mj-lt"/>
                <a:cs typeface="Papyrus"/>
                <a:hlinkClick r:id="rId8"/>
              </a:rPr>
              <a:t>https://commons.wikimedia.org/w/index.php?curid=8566914</a:t>
            </a:r>
            <a:endParaRPr lang="en-US" sz="900" dirty="0">
              <a:latin typeface="+mj-lt"/>
              <a:cs typeface="Papyrus"/>
            </a:endParaRPr>
          </a:p>
          <a:p>
            <a:pPr marL="171450" indent="-171450">
              <a:buFont typeface="Arial"/>
              <a:buChar char="•"/>
            </a:pPr>
            <a:r>
              <a:rPr lang="en-US" sz="900" dirty="0">
                <a:latin typeface="+mj-lt"/>
                <a:cs typeface="Papyrus"/>
              </a:rPr>
              <a:t>&lt;a </a:t>
            </a:r>
            <a:r>
              <a:rPr lang="en-US" sz="900" dirty="0" err="1">
                <a:latin typeface="+mj-lt"/>
                <a:cs typeface="Papyrus"/>
              </a:rPr>
              <a:t>href</a:t>
            </a:r>
            <a:r>
              <a:rPr lang="en-US" sz="900" dirty="0">
                <a:latin typeface="+mj-lt"/>
                <a:cs typeface="Papyrus"/>
              </a:rPr>
              <a:t>="http://</a:t>
            </a:r>
            <a:r>
              <a:rPr lang="en-US" sz="900" dirty="0" err="1">
                <a:latin typeface="+mj-lt"/>
                <a:cs typeface="Papyrus"/>
              </a:rPr>
              <a:t>www.freepik.com</a:t>
            </a:r>
            <a:r>
              <a:rPr lang="en-US" sz="900" dirty="0">
                <a:latin typeface="+mj-lt"/>
                <a:cs typeface="Papyrus"/>
              </a:rPr>
              <a:t>/free-photos-vectors/background"&gt;Background vector created by </a:t>
            </a:r>
            <a:r>
              <a:rPr lang="en-US" sz="900" dirty="0" err="1">
                <a:latin typeface="+mj-lt"/>
                <a:cs typeface="Papyrus"/>
              </a:rPr>
              <a:t>Kjpargeter</a:t>
            </a:r>
            <a:r>
              <a:rPr lang="en-US" sz="900" dirty="0">
                <a:latin typeface="+mj-lt"/>
                <a:cs typeface="Papyrus"/>
              </a:rPr>
              <a:t> - </a:t>
            </a:r>
            <a:r>
              <a:rPr lang="en-US" sz="900" dirty="0" err="1">
                <a:latin typeface="+mj-lt"/>
                <a:cs typeface="Papyrus"/>
              </a:rPr>
              <a:t>Freepik.com</a:t>
            </a:r>
            <a:r>
              <a:rPr lang="en-US" sz="900" dirty="0">
                <a:latin typeface="+mj-lt"/>
                <a:cs typeface="Papyrus"/>
              </a:rPr>
              <a:t>&lt;/a&gt;</a:t>
            </a:r>
          </a:p>
          <a:p>
            <a:pPr marL="171450" indent="-171450">
              <a:buFont typeface="Arial"/>
              <a:buChar char="•"/>
            </a:pPr>
            <a:endParaRPr lang="en-US" sz="900" b="1" dirty="0">
              <a:latin typeface="+mj-lt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8291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135</Words>
  <Application>Microsoft Macintosh PowerPoint</Application>
  <PresentationFormat>Widescreen</PresentationFormat>
  <Paragraphs>29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Cabin</vt:lpstr>
      <vt:lpstr>Calibri</vt:lpstr>
      <vt:lpstr>Calibri Light</vt:lpstr>
      <vt:lpstr>ＭＳ 明朝</vt:lpstr>
      <vt:lpstr>Papyrus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</cp:revision>
  <dcterms:created xsi:type="dcterms:W3CDTF">2017-06-29T05:04:18Z</dcterms:created>
  <dcterms:modified xsi:type="dcterms:W3CDTF">2017-11-07T19:02:59Z</dcterms:modified>
</cp:coreProperties>
</file>