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8" r:id="rId5"/>
    <p:sldId id="269" r:id="rId6"/>
    <p:sldId id="270" r:id="rId7"/>
    <p:sldId id="271" r:id="rId8"/>
    <p:sldId id="272" r:id="rId9"/>
    <p:sldId id="260" r:id="rId10"/>
    <p:sldId id="266" r:id="rId11"/>
    <p:sldId id="267" r:id="rId12"/>
    <p:sldId id="264" r:id="rId13"/>
    <p:sldId id="273" r:id="rId14"/>
    <p:sldId id="274" r:id="rId15"/>
    <p:sldId id="275" r:id="rId16"/>
    <p:sldId id="276" r:id="rId17"/>
    <p:sldId id="277" r:id="rId18"/>
    <p:sldId id="26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2"/>
    <p:restoredTop sz="94700"/>
  </p:normalViewPr>
  <p:slideViewPr>
    <p:cSldViewPr snapToGrid="0" snapToObjects="1">
      <p:cViewPr varScale="1">
        <p:scale>
          <a:sx n="71" d="100"/>
          <a:sy n="71" d="100"/>
        </p:scale>
        <p:origin x="200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49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5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42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05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78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9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71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30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94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36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69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4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5"/>
          <a:stretch/>
        </p:blipFill>
        <p:spPr>
          <a:xfrm>
            <a:off x="0" y="577492"/>
            <a:ext cx="12192000" cy="62985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344077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 smtClean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Give Thanks to the Lord</a:t>
            </a:r>
            <a:r>
              <a:rPr lang="en-US" sz="6600" dirty="0">
                <a:ea typeface="ＭＳ 明朝"/>
                <a:cs typeface="Times New Roman"/>
              </a:rPr>
              <a:t>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357" y="2352532"/>
            <a:ext cx="5442204" cy="3331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96796" y="5684007"/>
            <a:ext cx="3743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Cabin" charset="0"/>
                <a:ea typeface="Cabin" charset="0"/>
                <a:cs typeface="Cabin" charset="0"/>
              </a:rPr>
              <a:t>January</a:t>
            </a:r>
            <a:endParaRPr lang="en-US" sz="5400" b="1" dirty="0">
              <a:latin typeface="Cabin" charset="0"/>
              <a:ea typeface="Cabin" charset="0"/>
              <a:cs typeface="Cab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69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alphaModFix amt="35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5"/>
          <a:stretch/>
        </p:blipFill>
        <p:spPr>
          <a:xfrm>
            <a:off x="0" y="577492"/>
            <a:ext cx="12192000" cy="62985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1183" y="4789508"/>
            <a:ext cx="11489634" cy="168417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725392" y="2444133"/>
            <a:ext cx="4585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bin" charset="0"/>
                <a:ea typeface="Cabin" charset="0"/>
                <a:cs typeface="Cabin" charset="0"/>
              </a:rPr>
              <a:t>GLOCKENSPIEL</a:t>
            </a:r>
          </a:p>
          <a:p>
            <a:pPr algn="ctr"/>
            <a:r>
              <a:rPr lang="en-US" sz="3600" b="1" dirty="0" smtClean="0">
                <a:latin typeface="Cabin" charset="0"/>
                <a:ea typeface="Cabin" charset="0"/>
                <a:cs typeface="Cabin" charset="0"/>
              </a:rPr>
              <a:t>PART</a:t>
            </a:r>
            <a:endParaRPr lang="en-US" sz="3600" b="1" dirty="0">
              <a:latin typeface="Cabin" charset="0"/>
              <a:ea typeface="Cabin" charset="0"/>
              <a:cs typeface="Cabin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Give Thanks to the Lord</a:t>
            </a:r>
            <a:endParaRPr lang="en-US" sz="4400" b="1" dirty="0">
              <a:solidFill>
                <a:srgbClr val="000000"/>
              </a:solidFill>
              <a:latin typeface="Cabin" charset="0"/>
              <a:ea typeface="Cabin" charset="0"/>
              <a:cs typeface="Cabi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9" t="21729" r="4145" b="68482"/>
          <a:stretch/>
        </p:blipFill>
        <p:spPr>
          <a:xfrm>
            <a:off x="583660" y="4945596"/>
            <a:ext cx="11257157" cy="1790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0" b="22126"/>
          <a:stretch/>
        </p:blipFill>
        <p:spPr>
          <a:xfrm>
            <a:off x="583660" y="1299088"/>
            <a:ext cx="7765962" cy="349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9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35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5"/>
          <a:stretch/>
        </p:blipFill>
        <p:spPr>
          <a:xfrm>
            <a:off x="0" y="577492"/>
            <a:ext cx="12192000" cy="62985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1183" y="4609501"/>
            <a:ext cx="11489634" cy="186418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229600" y="2622462"/>
            <a:ext cx="3611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bin" charset="0"/>
                <a:ea typeface="Cabin" charset="0"/>
                <a:cs typeface="Cabin" charset="0"/>
              </a:rPr>
              <a:t>ALTO </a:t>
            </a:r>
            <a:r>
              <a:rPr lang="en-US" sz="3600" b="1" dirty="0">
                <a:latin typeface="Cabin" charset="0"/>
                <a:ea typeface="Cabin" charset="0"/>
                <a:cs typeface="Cabin" charset="0"/>
              </a:rPr>
              <a:t>PART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Give Thanks to the Lord</a:t>
            </a:r>
            <a:endParaRPr lang="en-US" sz="4400" b="1" dirty="0">
              <a:solidFill>
                <a:srgbClr val="000000"/>
              </a:solidFill>
              <a:latin typeface="Cabin" charset="0"/>
              <a:ea typeface="Cabin" charset="0"/>
              <a:cs typeface="Cabi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4" b="20966"/>
          <a:stretch/>
        </p:blipFill>
        <p:spPr>
          <a:xfrm>
            <a:off x="988393" y="1146978"/>
            <a:ext cx="7648042" cy="3597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5" t="29659" r="1975" b="62045"/>
          <a:stretch/>
        </p:blipFill>
        <p:spPr>
          <a:xfrm>
            <a:off x="351183" y="4831003"/>
            <a:ext cx="11899509" cy="155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07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alphaModFix amt="35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5"/>
          <a:stretch/>
        </p:blipFill>
        <p:spPr>
          <a:xfrm>
            <a:off x="0" y="577492"/>
            <a:ext cx="12192000" cy="62985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3826" y="4260849"/>
            <a:ext cx="11396870" cy="237848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Give Thanks to the Lord</a:t>
            </a:r>
            <a:endParaRPr lang="en-US" sz="4400" b="1" dirty="0">
              <a:solidFill>
                <a:srgbClr val="000000"/>
              </a:solidFill>
              <a:latin typeface="Cabin" charset="0"/>
              <a:ea typeface="Cabin" charset="0"/>
              <a:cs typeface="Cabin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07353" y="2101760"/>
            <a:ext cx="5627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bin" charset="0"/>
                <a:ea typeface="Cabin" charset="0"/>
                <a:cs typeface="Cabin" charset="0"/>
              </a:rPr>
              <a:t>WOOD  BLOCK</a:t>
            </a:r>
          </a:p>
          <a:p>
            <a:pPr algn="ctr"/>
            <a:r>
              <a:rPr lang="en-US" sz="3600" b="1" dirty="0" smtClean="0">
                <a:latin typeface="Cabin" charset="0"/>
                <a:ea typeface="Cabin" charset="0"/>
                <a:cs typeface="Cabin" charset="0"/>
              </a:rPr>
              <a:t>PART</a:t>
            </a:r>
            <a:endParaRPr lang="en-US" sz="3600" b="1" dirty="0">
              <a:latin typeface="Cabin" charset="0"/>
              <a:ea typeface="Cabin" charset="0"/>
              <a:cs typeface="Cabin" charset="0"/>
            </a:endParaRPr>
          </a:p>
        </p:txBody>
      </p:sp>
      <p:pic>
        <p:nvPicPr>
          <p:cNvPr id="7" name="Picture 6" descr="JAN UP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7" t="14542" b="74150"/>
          <a:stretch>
            <a:fillRect/>
          </a:stretch>
        </p:blipFill>
        <p:spPr bwMode="auto">
          <a:xfrm>
            <a:off x="645943" y="4260850"/>
            <a:ext cx="11377444" cy="203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328" y="2098538"/>
            <a:ext cx="2366617" cy="16282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14405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5"/>
          <a:stretch/>
        </p:blipFill>
        <p:spPr>
          <a:xfrm>
            <a:off x="0" y="577492"/>
            <a:ext cx="12192000" cy="62985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0"/>
            <a:ext cx="12192000" cy="1143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Give Thanks to the Lord</a:t>
            </a:r>
            <a:endParaRPr lang="en-US" sz="4400" b="1" dirty="0">
              <a:solidFill>
                <a:srgbClr val="000000"/>
              </a:solidFill>
              <a:latin typeface="Cabin" charset="0"/>
              <a:ea typeface="Cabin" charset="0"/>
              <a:cs typeface="Cabi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4749" y="1906620"/>
            <a:ext cx="11128442" cy="40077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47344" y="2495640"/>
            <a:ext cx="100973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latin typeface="Cabin" charset="0"/>
                <a:ea typeface="Cabin" charset="0"/>
                <a:cs typeface="Cabin" charset="0"/>
              </a:rPr>
              <a:t>They cry out to the Lord in their trouble--</a:t>
            </a:r>
            <a:endParaRPr lang="en-US" sz="4400" dirty="0">
              <a:latin typeface="Cabin" charset="0"/>
              <a:ea typeface="Cabin" charset="0"/>
              <a:cs typeface="Cabin" charset="0"/>
            </a:endParaRPr>
          </a:p>
          <a:p>
            <a:r>
              <a:rPr lang="en-US" sz="4400" i="1" dirty="0" smtClean="0">
                <a:latin typeface="Cabin" charset="0"/>
                <a:ea typeface="Cabin" charset="0"/>
                <a:cs typeface="Cabin" charset="0"/>
              </a:rPr>
              <a:t>God</a:t>
            </a:r>
            <a:r>
              <a:rPr lang="en-US" sz="4400" i="1" dirty="0" smtClean="0">
                <a:latin typeface="Cabin" charset="0"/>
                <a:ea typeface="Cabin" charset="0"/>
                <a:cs typeface="Cabin" charset="0"/>
              </a:rPr>
              <a:t> </a:t>
            </a:r>
            <a:r>
              <a:rPr lang="en-US" sz="4400" i="1" dirty="0">
                <a:latin typeface="Cabin" charset="0"/>
                <a:ea typeface="Cabin" charset="0"/>
                <a:cs typeface="Cabin" charset="0"/>
              </a:rPr>
              <a:t>delivers them from their distress.</a:t>
            </a:r>
            <a:endParaRPr lang="en-US" sz="4400" dirty="0">
              <a:latin typeface="Cabin" charset="0"/>
              <a:ea typeface="Cabin" charset="0"/>
              <a:cs typeface="Cabin" charset="0"/>
            </a:endParaRPr>
          </a:p>
          <a:p>
            <a:r>
              <a:rPr lang="en-US" sz="4400" i="1" dirty="0" smtClean="0">
                <a:latin typeface="Cabin" charset="0"/>
                <a:ea typeface="Cabin" charset="0"/>
                <a:cs typeface="Cabin" charset="0"/>
              </a:rPr>
              <a:t>God</a:t>
            </a:r>
            <a:r>
              <a:rPr lang="en-US" sz="4400" i="1" dirty="0" smtClean="0">
                <a:latin typeface="Cabin" charset="0"/>
                <a:ea typeface="Cabin" charset="0"/>
                <a:cs typeface="Cabin" charset="0"/>
              </a:rPr>
              <a:t> </a:t>
            </a:r>
            <a:r>
              <a:rPr lang="en-US" sz="4400" i="1" dirty="0">
                <a:latin typeface="Cabin" charset="0"/>
                <a:ea typeface="Cabin" charset="0"/>
                <a:cs typeface="Cabin" charset="0"/>
              </a:rPr>
              <a:t>brings them out of utter darkness,</a:t>
            </a:r>
            <a:br>
              <a:rPr lang="en-US" sz="4400" i="1" dirty="0">
                <a:latin typeface="Cabin" charset="0"/>
                <a:ea typeface="Cabin" charset="0"/>
                <a:cs typeface="Cabin" charset="0"/>
              </a:rPr>
            </a:br>
            <a:r>
              <a:rPr lang="en-US" sz="4400" i="1" dirty="0">
                <a:latin typeface="Cabin" charset="0"/>
                <a:ea typeface="Cabin" charset="0"/>
                <a:cs typeface="Cabin" charset="0"/>
              </a:rPr>
              <a:t>And breaks away their chains of bondage.</a:t>
            </a:r>
            <a:endParaRPr lang="en-US" sz="4400" dirty="0">
              <a:latin typeface="Cabin" charset="0"/>
              <a:ea typeface="Cabin" charset="0"/>
              <a:cs typeface="Cab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25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5"/>
          <a:stretch/>
        </p:blipFill>
        <p:spPr>
          <a:xfrm>
            <a:off x="0" y="577492"/>
            <a:ext cx="12192000" cy="62985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0"/>
            <a:ext cx="12192000" cy="1143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Give Thanks to the Lord</a:t>
            </a:r>
            <a:endParaRPr lang="en-US" sz="4400" b="1" dirty="0">
              <a:solidFill>
                <a:srgbClr val="000000"/>
              </a:solidFill>
              <a:latin typeface="Cabin" charset="0"/>
              <a:ea typeface="Cabin" charset="0"/>
              <a:cs typeface="Cabi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4749" y="1906620"/>
            <a:ext cx="11128442" cy="40077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47344" y="2495640"/>
            <a:ext cx="100973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 smtClean="0">
                <a:latin typeface="Cabin" charset="0"/>
                <a:ea typeface="Cabin" charset="0"/>
                <a:cs typeface="Cabin" charset="0"/>
              </a:rPr>
              <a:t>God</a:t>
            </a:r>
            <a:r>
              <a:rPr lang="en-US" sz="4400" i="1" dirty="0" smtClean="0">
                <a:latin typeface="Cabin" charset="0"/>
                <a:ea typeface="Cabin" charset="0"/>
                <a:cs typeface="Cabin" charset="0"/>
              </a:rPr>
              <a:t> </a:t>
            </a:r>
            <a:r>
              <a:rPr lang="en-US" sz="4400" i="1" dirty="0">
                <a:latin typeface="Cabin" charset="0"/>
                <a:ea typeface="Cabin" charset="0"/>
                <a:cs typeface="Cabin" charset="0"/>
              </a:rPr>
              <a:t>sends out </a:t>
            </a:r>
            <a:r>
              <a:rPr lang="en-US" sz="4400" i="1" dirty="0">
                <a:latin typeface="Cabin" charset="0"/>
                <a:ea typeface="Cabin" charset="0"/>
                <a:cs typeface="Cabin" charset="0"/>
              </a:rPr>
              <a:t>a</a:t>
            </a:r>
            <a:r>
              <a:rPr lang="en-US" sz="4400" i="1" dirty="0" smtClean="0">
                <a:latin typeface="Cabin" charset="0"/>
                <a:ea typeface="Cabin" charset="0"/>
                <a:cs typeface="Cabin" charset="0"/>
              </a:rPr>
              <a:t> </a:t>
            </a:r>
            <a:r>
              <a:rPr lang="en-US" sz="4400" i="1" dirty="0">
                <a:latin typeface="Cabin" charset="0"/>
                <a:ea typeface="Cabin" charset="0"/>
                <a:cs typeface="Cabin" charset="0"/>
              </a:rPr>
              <a:t>word and heals them;</a:t>
            </a:r>
            <a:br>
              <a:rPr lang="en-US" sz="4400" i="1" dirty="0">
                <a:latin typeface="Cabin" charset="0"/>
                <a:ea typeface="Cabin" charset="0"/>
                <a:cs typeface="Cabin" charset="0"/>
              </a:rPr>
            </a:br>
            <a:r>
              <a:rPr lang="en-US" sz="4400" i="1" dirty="0" smtClean="0">
                <a:latin typeface="Cabin" charset="0"/>
                <a:ea typeface="Cabin" charset="0"/>
                <a:cs typeface="Cabin" charset="0"/>
              </a:rPr>
              <a:t>God</a:t>
            </a:r>
            <a:r>
              <a:rPr lang="en-US" sz="4400" i="1" dirty="0" smtClean="0">
                <a:latin typeface="Cabin" charset="0"/>
                <a:ea typeface="Cabin" charset="0"/>
                <a:cs typeface="Cabin" charset="0"/>
              </a:rPr>
              <a:t> </a:t>
            </a:r>
            <a:r>
              <a:rPr lang="en-US" sz="4400" i="1" dirty="0">
                <a:latin typeface="Cabin" charset="0"/>
                <a:ea typeface="Cabin" charset="0"/>
                <a:cs typeface="Cabin" charset="0"/>
              </a:rPr>
              <a:t>delivers them from their destruction. </a:t>
            </a:r>
            <a:endParaRPr lang="en-US" sz="4400" dirty="0">
              <a:latin typeface="Cabin" charset="0"/>
              <a:ea typeface="Cabin" charset="0"/>
              <a:cs typeface="Cabin" charset="0"/>
            </a:endParaRPr>
          </a:p>
          <a:p>
            <a:r>
              <a:rPr lang="en-US" sz="4400" i="1" dirty="0" smtClean="0">
                <a:latin typeface="Cabin" charset="0"/>
                <a:ea typeface="Cabin" charset="0"/>
                <a:cs typeface="Cabin" charset="0"/>
              </a:rPr>
              <a:t>God</a:t>
            </a:r>
            <a:r>
              <a:rPr lang="en-US" sz="4400" i="1" dirty="0" smtClean="0">
                <a:latin typeface="Cabin" charset="0"/>
                <a:ea typeface="Cabin" charset="0"/>
                <a:cs typeface="Cabin" charset="0"/>
              </a:rPr>
              <a:t> </a:t>
            </a:r>
            <a:r>
              <a:rPr lang="en-US" sz="4400" i="1" dirty="0">
                <a:latin typeface="Cabin" charset="0"/>
                <a:ea typeface="Cabin" charset="0"/>
                <a:cs typeface="Cabin" charset="0"/>
              </a:rPr>
              <a:t>satisfies the longing heart,</a:t>
            </a:r>
            <a:endParaRPr lang="en-US" sz="4400" dirty="0">
              <a:latin typeface="Cabin" charset="0"/>
              <a:ea typeface="Cabin" charset="0"/>
              <a:cs typeface="Cabin" charset="0"/>
            </a:endParaRPr>
          </a:p>
          <a:p>
            <a:r>
              <a:rPr lang="en-US" sz="4400" i="1" dirty="0">
                <a:latin typeface="Cabin" charset="0"/>
                <a:ea typeface="Cabin" charset="0"/>
                <a:cs typeface="Cabin" charset="0"/>
              </a:rPr>
              <a:t>And </a:t>
            </a:r>
            <a:r>
              <a:rPr lang="en-US" sz="4400" i="1" dirty="0" smtClean="0">
                <a:latin typeface="Cabin" charset="0"/>
                <a:ea typeface="Cabin" charset="0"/>
                <a:cs typeface="Cabin" charset="0"/>
              </a:rPr>
              <a:t>God</a:t>
            </a:r>
            <a:r>
              <a:rPr lang="en-US" sz="4400" i="1" dirty="0" smtClean="0">
                <a:latin typeface="Cabin" charset="0"/>
                <a:ea typeface="Cabin" charset="0"/>
                <a:cs typeface="Cabin" charset="0"/>
              </a:rPr>
              <a:t> </a:t>
            </a:r>
            <a:r>
              <a:rPr lang="en-US" sz="4400" i="1" dirty="0">
                <a:latin typeface="Cabin" charset="0"/>
                <a:ea typeface="Cabin" charset="0"/>
                <a:cs typeface="Cabin" charset="0"/>
              </a:rPr>
              <a:t>fills the hungry soul with goodness.</a:t>
            </a:r>
            <a:endParaRPr lang="en-US" sz="4400" dirty="0">
              <a:latin typeface="Cabin" charset="0"/>
              <a:ea typeface="Cabin" charset="0"/>
              <a:cs typeface="Cab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31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5"/>
          <a:stretch/>
        </p:blipFill>
        <p:spPr>
          <a:xfrm>
            <a:off x="0" y="577492"/>
            <a:ext cx="12192000" cy="62985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0"/>
            <a:ext cx="12192000" cy="1143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Give Thanks to the Lord</a:t>
            </a:r>
            <a:endParaRPr lang="en-US" sz="4400" b="1" dirty="0">
              <a:solidFill>
                <a:srgbClr val="000000"/>
              </a:solidFill>
              <a:latin typeface="Cabin" charset="0"/>
              <a:ea typeface="Cabin" charset="0"/>
              <a:cs typeface="Cabi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4749" y="1906620"/>
            <a:ext cx="11128442" cy="40077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47344" y="2495640"/>
            <a:ext cx="108398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 smtClean="0">
                <a:latin typeface="Cabin" charset="0"/>
                <a:ea typeface="Cabin" charset="0"/>
                <a:cs typeface="Cabin" charset="0"/>
              </a:rPr>
              <a:t>God</a:t>
            </a:r>
            <a:r>
              <a:rPr lang="en-US" sz="4400" i="1" dirty="0" smtClean="0">
                <a:latin typeface="Cabin" charset="0"/>
                <a:ea typeface="Cabin" charset="0"/>
                <a:cs typeface="Cabin" charset="0"/>
              </a:rPr>
              <a:t> </a:t>
            </a:r>
            <a:r>
              <a:rPr lang="en-US" sz="4400" i="1" dirty="0">
                <a:latin typeface="Cabin" charset="0"/>
                <a:ea typeface="Cabin" charset="0"/>
                <a:cs typeface="Cabin" charset="0"/>
              </a:rPr>
              <a:t>stills the storm to a whisper;</a:t>
            </a:r>
            <a:endParaRPr lang="en-US" sz="4400" dirty="0">
              <a:latin typeface="Cabin" charset="0"/>
              <a:ea typeface="Cabin" charset="0"/>
              <a:cs typeface="Cabin" charset="0"/>
            </a:endParaRPr>
          </a:p>
          <a:p>
            <a:r>
              <a:rPr lang="en-US" sz="4400" i="1" dirty="0">
                <a:latin typeface="Cabin" charset="0"/>
                <a:ea typeface="Cabin" charset="0"/>
                <a:cs typeface="Cabin" charset="0"/>
              </a:rPr>
              <a:t>The waves of the sea</a:t>
            </a:r>
            <a:r>
              <a:rPr lang="en-US" sz="4400" i="1" baseline="30000" dirty="0">
                <a:latin typeface="Cabin" charset="0"/>
                <a:ea typeface="Cabin" charset="0"/>
                <a:cs typeface="Cabin" charset="0"/>
              </a:rPr>
              <a:t> </a:t>
            </a:r>
            <a:r>
              <a:rPr lang="en-US" sz="4400" i="1" dirty="0">
                <a:latin typeface="Cabin" charset="0"/>
                <a:ea typeface="Cabin" charset="0"/>
                <a:cs typeface="Cabin" charset="0"/>
              </a:rPr>
              <a:t>are hushed.</a:t>
            </a:r>
            <a:endParaRPr lang="en-US" sz="4400" dirty="0">
              <a:latin typeface="Cabin" charset="0"/>
              <a:ea typeface="Cabin" charset="0"/>
              <a:cs typeface="Cabin" charset="0"/>
            </a:endParaRPr>
          </a:p>
          <a:p>
            <a:r>
              <a:rPr lang="en-US" sz="4400" i="1" dirty="0" smtClean="0">
                <a:latin typeface="Cabin" charset="0"/>
                <a:ea typeface="Cabin" charset="0"/>
                <a:cs typeface="Cabin" charset="0"/>
              </a:rPr>
              <a:t>God</a:t>
            </a:r>
            <a:r>
              <a:rPr lang="en-US" sz="4400" i="1" dirty="0" smtClean="0">
                <a:latin typeface="Cabin" charset="0"/>
                <a:ea typeface="Cabin" charset="0"/>
                <a:cs typeface="Cabin" charset="0"/>
              </a:rPr>
              <a:t> </a:t>
            </a:r>
            <a:r>
              <a:rPr lang="en-US" sz="4400" i="1" dirty="0">
                <a:latin typeface="Cabin" charset="0"/>
                <a:ea typeface="Cabin" charset="0"/>
                <a:cs typeface="Cabin" charset="0"/>
              </a:rPr>
              <a:t>turns the desert into pools of water</a:t>
            </a:r>
            <a:br>
              <a:rPr lang="en-US" sz="4400" i="1" dirty="0">
                <a:latin typeface="Cabin" charset="0"/>
                <a:ea typeface="Cabin" charset="0"/>
                <a:cs typeface="Cabin" charset="0"/>
              </a:rPr>
            </a:br>
            <a:r>
              <a:rPr lang="en-US" sz="4400" i="1" dirty="0">
                <a:latin typeface="Cabin" charset="0"/>
                <a:ea typeface="Cabin" charset="0"/>
                <a:cs typeface="Cabin" charset="0"/>
              </a:rPr>
              <a:t>And the parched ground into flowing springs.</a:t>
            </a:r>
            <a:r>
              <a:rPr lang="en-US" sz="4400" dirty="0">
                <a:latin typeface="Cabin" charset="0"/>
                <a:ea typeface="Cabin" charset="0"/>
                <a:cs typeface="Cabin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285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5"/>
          <a:stretch/>
        </p:blipFill>
        <p:spPr>
          <a:xfrm>
            <a:off x="0" y="577492"/>
            <a:ext cx="12192000" cy="62985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0"/>
            <a:ext cx="12192000" cy="1143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Give Thanks to the Lord</a:t>
            </a:r>
            <a:endParaRPr lang="en-US" sz="4400" b="1" dirty="0">
              <a:solidFill>
                <a:srgbClr val="000000"/>
              </a:solidFill>
              <a:latin typeface="Cabin" charset="0"/>
              <a:ea typeface="Cabin" charset="0"/>
              <a:cs typeface="Cabi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4749" y="1906620"/>
            <a:ext cx="11128442" cy="40077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47344" y="2495640"/>
            <a:ext cx="108398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latin typeface="Cabin" charset="0"/>
                <a:ea typeface="Cabin" charset="0"/>
                <a:cs typeface="Cabin" charset="0"/>
              </a:rPr>
              <a:t>They sow fields and plant the vineyards</a:t>
            </a:r>
            <a:br>
              <a:rPr lang="en-US" sz="4400" i="1" dirty="0">
                <a:latin typeface="Cabin" charset="0"/>
                <a:ea typeface="Cabin" charset="0"/>
                <a:cs typeface="Cabin" charset="0"/>
              </a:rPr>
            </a:br>
            <a:r>
              <a:rPr lang="en-US" sz="4400" i="1" dirty="0">
                <a:latin typeface="Cabin" charset="0"/>
                <a:ea typeface="Cabin" charset="0"/>
                <a:cs typeface="Cabin" charset="0"/>
              </a:rPr>
              <a:t>that yield a bountiful harvest;</a:t>
            </a:r>
            <a:br>
              <a:rPr lang="en-US" sz="4400" i="1" dirty="0">
                <a:latin typeface="Cabin" charset="0"/>
                <a:ea typeface="Cabin" charset="0"/>
                <a:cs typeface="Cabin" charset="0"/>
              </a:rPr>
            </a:br>
            <a:r>
              <a:rPr lang="en-US" sz="4400" i="1" dirty="0" smtClean="0">
                <a:latin typeface="Cabin" charset="0"/>
                <a:ea typeface="Cabin" charset="0"/>
                <a:cs typeface="Cabin" charset="0"/>
              </a:rPr>
              <a:t>God</a:t>
            </a:r>
            <a:r>
              <a:rPr lang="en-US" sz="4400" i="1" dirty="0" smtClean="0">
                <a:latin typeface="Cabin" charset="0"/>
                <a:ea typeface="Cabin" charset="0"/>
                <a:cs typeface="Cabin" charset="0"/>
              </a:rPr>
              <a:t> </a:t>
            </a:r>
            <a:r>
              <a:rPr lang="en-US" sz="4400" i="1" dirty="0">
                <a:latin typeface="Cabin" charset="0"/>
                <a:ea typeface="Cabin" charset="0"/>
                <a:cs typeface="Cabin" charset="0"/>
              </a:rPr>
              <a:t>blesses them, and their numbers increase,</a:t>
            </a:r>
            <a:br>
              <a:rPr lang="en-US" sz="4400" i="1" dirty="0">
                <a:latin typeface="Cabin" charset="0"/>
                <a:ea typeface="Cabin" charset="0"/>
                <a:cs typeface="Cabin" charset="0"/>
              </a:rPr>
            </a:br>
            <a:r>
              <a:rPr lang="en-US" sz="4400" i="1" dirty="0" smtClean="0">
                <a:latin typeface="Cabin" charset="0"/>
                <a:ea typeface="Cabin" charset="0"/>
                <a:cs typeface="Cabin" charset="0"/>
              </a:rPr>
              <a:t>God</a:t>
            </a:r>
            <a:r>
              <a:rPr lang="en-US" sz="4400" i="1" dirty="0" smtClean="0">
                <a:latin typeface="Cabin" charset="0"/>
                <a:ea typeface="Cabin" charset="0"/>
                <a:cs typeface="Cabin" charset="0"/>
              </a:rPr>
              <a:t> </a:t>
            </a:r>
            <a:r>
              <a:rPr lang="en-US" sz="4400" i="1" dirty="0">
                <a:latin typeface="Cabin" charset="0"/>
                <a:ea typeface="Cabin" charset="0"/>
                <a:cs typeface="Cabin" charset="0"/>
              </a:rPr>
              <a:t>does not let their herds diminish.</a:t>
            </a:r>
            <a:endParaRPr lang="en-US" sz="4400" dirty="0">
              <a:latin typeface="Cabin" charset="0"/>
              <a:ea typeface="Cabin" charset="0"/>
              <a:cs typeface="Cab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1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5"/>
          <a:stretch/>
        </p:blipFill>
        <p:spPr>
          <a:xfrm>
            <a:off x="0" y="577492"/>
            <a:ext cx="12192000" cy="62985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0"/>
            <a:ext cx="12192000" cy="1143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Give Thanks to the Lord</a:t>
            </a:r>
            <a:endParaRPr lang="en-US" sz="4400" b="1" dirty="0">
              <a:solidFill>
                <a:srgbClr val="000000"/>
              </a:solidFill>
              <a:latin typeface="Cabin" charset="0"/>
              <a:ea typeface="Cabin" charset="0"/>
              <a:cs typeface="Cabi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4749" y="1143000"/>
            <a:ext cx="11128442" cy="57150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78213" y="1584454"/>
            <a:ext cx="1141378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Cabin" charset="0"/>
                <a:ea typeface="Cabin" charset="0"/>
                <a:cs typeface="Cabin" charset="0"/>
              </a:rPr>
              <a:t>Perform.</a:t>
            </a:r>
            <a:endParaRPr lang="en-US" sz="3600" dirty="0">
              <a:latin typeface="Cabin" charset="0"/>
              <a:ea typeface="Cabin" charset="0"/>
              <a:cs typeface="Cabin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Cabin" charset="0"/>
                <a:ea typeface="Cabin" charset="0"/>
                <a:cs typeface="Cabin" charset="0"/>
              </a:rPr>
              <a:t>A </a:t>
            </a:r>
            <a:r>
              <a:rPr lang="en-US" sz="3600" dirty="0">
                <a:latin typeface="Cabin" charset="0"/>
                <a:ea typeface="Cabin" charset="0"/>
                <a:cs typeface="Cabin" charset="0"/>
              </a:rPr>
              <a:t>= song with instruments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Cabin" charset="0"/>
                <a:ea typeface="Cabin" charset="0"/>
                <a:cs typeface="Cabin" charset="0"/>
              </a:rPr>
              <a:t>B = dramatic reading 1 with sound effects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Cabin" charset="0"/>
                <a:ea typeface="Cabin" charset="0"/>
                <a:cs typeface="Cabin" charset="0"/>
              </a:rPr>
              <a:t>A = song with instruments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Cabin" charset="0"/>
                <a:ea typeface="Cabin" charset="0"/>
                <a:cs typeface="Cabin" charset="0"/>
              </a:rPr>
              <a:t>C = dramatic reading 2 with sound effects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Cabin" charset="0"/>
                <a:ea typeface="Cabin" charset="0"/>
                <a:cs typeface="Cabin" charset="0"/>
              </a:rPr>
              <a:t>A = song with instruments, first in unison, then in canon.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4" r="33680"/>
          <a:stretch/>
        </p:blipFill>
        <p:spPr>
          <a:xfrm>
            <a:off x="9270076" y="1602264"/>
            <a:ext cx="1775013" cy="333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8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35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5"/>
          <a:stretch/>
        </p:blipFill>
        <p:spPr>
          <a:xfrm>
            <a:off x="0" y="559444"/>
            <a:ext cx="12192000" cy="62985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4929" y="5191523"/>
            <a:ext cx="112621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+mj-lt"/>
                <a:cs typeface="Papyrus"/>
              </a:rPr>
              <a:t>CITATIONS</a:t>
            </a:r>
          </a:p>
          <a:p>
            <a:pPr marL="171450" indent="-171450">
              <a:buFont typeface="Arial"/>
              <a:buChar char="•"/>
            </a:pPr>
            <a:r>
              <a:rPr lang="en-US" sz="1000" dirty="0"/>
              <a:t>&lt;a style="background-color:black;color:white;text-decoration:none;padding:4px 6px;font-family:-apple-system, </a:t>
            </a:r>
            <a:r>
              <a:rPr lang="en-US" sz="1000" dirty="0" err="1"/>
              <a:t>BlinkMacSystemFont</a:t>
            </a:r>
            <a:r>
              <a:rPr lang="en-US" sz="1000" dirty="0"/>
              <a:t>, &amp;</a:t>
            </a:r>
            <a:r>
              <a:rPr lang="en-US" sz="1000" dirty="0" err="1"/>
              <a:t>quot;San</a:t>
            </a:r>
            <a:r>
              <a:rPr lang="en-US" sz="1000" dirty="0"/>
              <a:t> </a:t>
            </a:r>
            <a:r>
              <a:rPr lang="en-US" sz="1000" dirty="0" err="1"/>
              <a:t>Francisco&amp;quot</a:t>
            </a:r>
            <a:r>
              <a:rPr lang="en-US" sz="1000" dirty="0"/>
              <a:t>;, &amp;</a:t>
            </a:r>
            <a:r>
              <a:rPr lang="en-US" sz="1000" dirty="0" err="1"/>
              <a:t>quot;Helvetica</a:t>
            </a:r>
            <a:r>
              <a:rPr lang="en-US" sz="1000" dirty="0"/>
              <a:t> </a:t>
            </a:r>
            <a:r>
              <a:rPr lang="en-US" sz="1000" dirty="0" err="1"/>
              <a:t>Neue&amp;quot</a:t>
            </a:r>
            <a:r>
              <a:rPr lang="en-US" sz="1000" dirty="0"/>
              <a:t>;, Helvetica, Ubuntu, </a:t>
            </a:r>
            <a:r>
              <a:rPr lang="en-US" sz="1000" dirty="0" err="1"/>
              <a:t>Roboto</a:t>
            </a:r>
            <a:r>
              <a:rPr lang="en-US" sz="1000" dirty="0"/>
              <a:t>, Noto, &amp;</a:t>
            </a:r>
            <a:r>
              <a:rPr lang="en-US" sz="1000" dirty="0" err="1"/>
              <a:t>quot;Segoe</a:t>
            </a:r>
            <a:r>
              <a:rPr lang="en-US" sz="1000" dirty="0"/>
              <a:t> </a:t>
            </a:r>
            <a:r>
              <a:rPr lang="en-US" sz="1000" dirty="0" err="1"/>
              <a:t>UI&amp;quot</a:t>
            </a:r>
            <a:r>
              <a:rPr lang="en-US" sz="1000" dirty="0"/>
              <a:t>;, Arial, sans-serif;font-size:12px;font-weight:bold;line-height:1.2;display:inline-block;border-radius:3px;" </a:t>
            </a:r>
            <a:r>
              <a:rPr lang="en-US" sz="1000" dirty="0" err="1"/>
              <a:t>href</a:t>
            </a:r>
            <a:r>
              <a:rPr lang="en-US" sz="1000" dirty="0"/>
              <a:t>="http://</a:t>
            </a:r>
            <a:r>
              <a:rPr lang="en-US" sz="1000" dirty="0" err="1"/>
              <a:t>unsplash.com</a:t>
            </a:r>
            <a:r>
              <a:rPr lang="en-US" sz="1000" dirty="0"/>
              <a:t>/@</a:t>
            </a:r>
            <a:r>
              <a:rPr lang="en-US" sz="1000" dirty="0" err="1"/>
              <a:t>jongrogan?utm_medium</a:t>
            </a:r>
            <a:r>
              <a:rPr lang="en-US" sz="1000" dirty="0"/>
              <a:t>=</a:t>
            </a:r>
            <a:r>
              <a:rPr lang="en-US" sz="1000" dirty="0" err="1"/>
              <a:t>referral&amp;amp;utm_campaign</a:t>
            </a:r>
            <a:r>
              <a:rPr lang="en-US" sz="1000" dirty="0"/>
              <a:t>=</a:t>
            </a:r>
            <a:r>
              <a:rPr lang="en-US" sz="1000" dirty="0" err="1"/>
              <a:t>photographer-credit&amp;amp;utm_content</a:t>
            </a:r>
            <a:r>
              <a:rPr lang="en-US" sz="1000" dirty="0"/>
              <a:t>=</a:t>
            </a:r>
            <a:r>
              <a:rPr lang="en-US" sz="1000" dirty="0" err="1"/>
              <a:t>creditBadge</a:t>
            </a:r>
            <a:r>
              <a:rPr lang="en-US" sz="1000" dirty="0"/>
              <a:t>" target="_blank" </a:t>
            </a:r>
            <a:r>
              <a:rPr lang="en-US" sz="1000" dirty="0" err="1"/>
              <a:t>rel</a:t>
            </a:r>
            <a:r>
              <a:rPr lang="en-US" sz="1000" dirty="0"/>
              <a:t>="</a:t>
            </a:r>
            <a:r>
              <a:rPr lang="en-US" sz="1000" dirty="0" err="1"/>
              <a:t>noopener</a:t>
            </a:r>
            <a:r>
              <a:rPr lang="en-US" sz="1000" dirty="0"/>
              <a:t> </a:t>
            </a:r>
            <a:r>
              <a:rPr lang="en-US" sz="1000" dirty="0" err="1"/>
              <a:t>noreferrer</a:t>
            </a:r>
            <a:r>
              <a:rPr lang="en-US" sz="1000" dirty="0"/>
              <a:t>" title="Download free do whatever you want high-resolution photos from Jon Grogan"&gt;&lt;span style="display:inline-block;padding:2px 3px;"&gt;&lt;</a:t>
            </a:r>
            <a:r>
              <a:rPr lang="en-US" sz="1000" dirty="0" err="1"/>
              <a:t>svg</a:t>
            </a:r>
            <a:r>
              <a:rPr lang="en-US" sz="1000" dirty="0"/>
              <a:t> </a:t>
            </a:r>
            <a:r>
              <a:rPr lang="en-US" sz="1000" dirty="0" err="1"/>
              <a:t>xmlns</a:t>
            </a:r>
            <a:r>
              <a:rPr lang="en-US" sz="1000" dirty="0"/>
              <a:t>="http://www.w3.org/2000/</a:t>
            </a:r>
            <a:r>
              <a:rPr lang="en-US" sz="1000" dirty="0" err="1"/>
              <a:t>svg</a:t>
            </a:r>
            <a:r>
              <a:rPr lang="en-US" sz="1000" dirty="0"/>
              <a:t>" style="height:12px;width:auto;position:relative;vertical-align:middle;top:-1px;fill:white;" </a:t>
            </a:r>
            <a:r>
              <a:rPr lang="en-US" sz="1000" dirty="0" err="1"/>
              <a:t>viewBox</a:t>
            </a:r>
            <a:r>
              <a:rPr lang="en-US" sz="1000" dirty="0"/>
              <a:t>="0 0 32 32"&gt;&lt;title&gt;&lt;/title&gt;&lt;path d="M20.8 18.1c0 2.7-2.2 4.8-4.8 4.8s-4.8-2.1-4.8-4.8c0-2.7 2.2-4.8 4.8-4.8 2.7.1 4.8 2.2 4.8 4.8zm11.2-7.4v14.9c0 2.3-1.9 4.3-4.3 4.3h-23.4c-2.4 0-4.3-1.9-4.3-4.3v-15c0-2.3 1.9-4.3 4.3-4.3h3.7l.8-2.3c.4-1.1 1.7-2 2.9-2h8.6c1.2 0 2.5.9 2.9 2l.8 2.4h3.7c2.4 0 4.3 1.9 4.3 4.3zm-8.6 7.5c0-4.1-3.3-7.5-7.5-7.5-4.1 0-7.5 3.4-7.5 7.5s3.3 7.5 7.5 7.5c4.2-.1 7.5-3.4 7.5-7.5z"&gt;&lt;/path&gt;&lt;/</a:t>
            </a:r>
            <a:r>
              <a:rPr lang="en-US" sz="1000" dirty="0" err="1"/>
              <a:t>svg</a:t>
            </a:r>
            <a:r>
              <a:rPr lang="en-US" sz="1000" dirty="0"/>
              <a:t>&gt;&lt;/span&gt;&lt;span style="display:inline-block;padding:2px 3px;"&gt;Jon Grogan&lt;/span&gt;&lt;/a</a:t>
            </a:r>
            <a:r>
              <a:rPr lang="en-US" sz="1000" dirty="0" smtClean="0"/>
              <a:t>&gt;</a:t>
            </a:r>
          </a:p>
          <a:p>
            <a:pPr marL="171450" indent="-171450">
              <a:buFont typeface="Arial"/>
              <a:buChar char="•"/>
            </a:pPr>
            <a:r>
              <a:rPr lang="en-US" sz="1000" dirty="0">
                <a:latin typeface="+mj-lt"/>
                <a:cs typeface="Papyrus"/>
              </a:rPr>
              <a:t>https://images-</a:t>
            </a:r>
            <a:r>
              <a:rPr lang="en-US" sz="1000" dirty="0" err="1">
                <a:latin typeface="+mj-lt"/>
                <a:cs typeface="Papyrus"/>
              </a:rPr>
              <a:t>na.ssl</a:t>
            </a:r>
            <a:r>
              <a:rPr lang="en-US" sz="1000" dirty="0">
                <a:latin typeface="+mj-lt"/>
                <a:cs typeface="Papyrus"/>
              </a:rPr>
              <a:t>-images-</a:t>
            </a:r>
            <a:r>
              <a:rPr lang="en-US" sz="1000" dirty="0" err="1">
                <a:latin typeface="+mj-lt"/>
                <a:cs typeface="Papyrus"/>
              </a:rPr>
              <a:t>amazon.com</a:t>
            </a:r>
            <a:r>
              <a:rPr lang="en-US" sz="1000" dirty="0">
                <a:latin typeface="+mj-lt"/>
                <a:cs typeface="Papyrus"/>
              </a:rPr>
              <a:t>/images/I/31NWrMMf75L.jpg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Give Thanks to the Lord</a:t>
            </a:r>
            <a:endParaRPr lang="en-US" sz="4400" b="1" dirty="0">
              <a:solidFill>
                <a:srgbClr val="000000"/>
              </a:solidFill>
              <a:latin typeface="Cabin" charset="0"/>
              <a:ea typeface="Cabin" charset="0"/>
              <a:cs typeface="Cabi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897" y="1670899"/>
            <a:ext cx="5442204" cy="333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1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5"/>
          <a:stretch/>
        </p:blipFill>
        <p:spPr>
          <a:xfrm>
            <a:off x="0" y="577492"/>
            <a:ext cx="12192000" cy="62985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0"/>
            <a:ext cx="12192000" cy="1143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Give Thanks to the Lord</a:t>
            </a:r>
            <a:endParaRPr lang="en-US" sz="4400" b="1" dirty="0">
              <a:solidFill>
                <a:srgbClr val="000000"/>
              </a:solidFill>
              <a:latin typeface="Cabin" charset="0"/>
              <a:ea typeface="Cabin" charset="0"/>
              <a:cs typeface="Cabi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4749" y="2429786"/>
            <a:ext cx="11128442" cy="346517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44749" y="3041821"/>
            <a:ext cx="111284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bin" charset="0"/>
                <a:ea typeface="Cabin" charset="0"/>
                <a:cs typeface="Cabin" charset="0"/>
              </a:rPr>
              <a:t>Give thanks to the Lord for </a:t>
            </a:r>
            <a:r>
              <a:rPr lang="en-US" sz="4000" b="1" dirty="0" smtClean="0">
                <a:latin typeface="Cabin" charset="0"/>
                <a:ea typeface="Cabin" charset="0"/>
                <a:cs typeface="Cabin" charset="0"/>
              </a:rPr>
              <a:t>his </a:t>
            </a:r>
            <a:r>
              <a:rPr lang="en-US" sz="4000" b="1" dirty="0" smtClean="0">
                <a:latin typeface="Cabin" charset="0"/>
                <a:ea typeface="Cabin" charset="0"/>
                <a:cs typeface="Cabin" charset="0"/>
              </a:rPr>
              <a:t>unfailing love</a:t>
            </a:r>
          </a:p>
          <a:p>
            <a:pPr algn="ctr"/>
            <a:r>
              <a:rPr lang="en-US" sz="4000" b="1" dirty="0" smtClean="0">
                <a:latin typeface="Cabin" charset="0"/>
                <a:ea typeface="Cabin" charset="0"/>
                <a:cs typeface="Cabin" charset="0"/>
              </a:rPr>
              <a:t>And </a:t>
            </a:r>
            <a:r>
              <a:rPr lang="en-US" sz="4000" b="1" dirty="0" smtClean="0">
                <a:latin typeface="Cabin" charset="0"/>
                <a:ea typeface="Cabin" charset="0"/>
                <a:cs typeface="Cabin" charset="0"/>
              </a:rPr>
              <a:t>his </a:t>
            </a:r>
            <a:r>
              <a:rPr lang="en-US" sz="4000" b="1" dirty="0" smtClean="0">
                <a:latin typeface="Cabin" charset="0"/>
                <a:ea typeface="Cabin" charset="0"/>
                <a:cs typeface="Cabin" charset="0"/>
              </a:rPr>
              <a:t>wonderful deeds for </a:t>
            </a:r>
            <a:r>
              <a:rPr lang="en-US" sz="4000" b="1" dirty="0" smtClean="0">
                <a:latin typeface="Cabin" charset="0"/>
                <a:ea typeface="Cabin" charset="0"/>
                <a:cs typeface="Cabin" charset="0"/>
              </a:rPr>
              <a:t>humankind</a:t>
            </a:r>
            <a:r>
              <a:rPr lang="en-US" sz="4000" b="1" dirty="0" smtClean="0">
                <a:latin typeface="Cabin" charset="0"/>
                <a:ea typeface="Cabin" charset="0"/>
                <a:cs typeface="Cabin" charset="0"/>
              </a:rPr>
              <a:t>.</a:t>
            </a:r>
            <a:endParaRPr lang="en-US" sz="4000" b="1" dirty="0">
              <a:latin typeface="Cabin" charset="0"/>
              <a:ea typeface="Cabin" charset="0"/>
              <a:cs typeface="Cabin" charset="0"/>
            </a:endParaRPr>
          </a:p>
          <a:p>
            <a:pPr algn="ctr"/>
            <a:endParaRPr lang="en-US" sz="4000" b="1" dirty="0">
              <a:latin typeface="Cabin" charset="0"/>
              <a:ea typeface="Cabin" charset="0"/>
              <a:cs typeface="Cabin" charset="0"/>
            </a:endParaRPr>
          </a:p>
          <a:p>
            <a:pPr algn="ctr"/>
            <a:r>
              <a:rPr lang="en-US" sz="4000" b="1" dirty="0" smtClean="0">
                <a:latin typeface="Cabin" charset="0"/>
                <a:ea typeface="Cabin" charset="0"/>
                <a:cs typeface="Cabin" charset="0"/>
              </a:rPr>
              <a:t>Psalm 107:8</a:t>
            </a:r>
            <a:endParaRPr lang="en-US" sz="4000" b="1" dirty="0">
              <a:latin typeface="Cabin" charset="0"/>
              <a:ea typeface="Cabin" charset="0"/>
              <a:cs typeface="Cab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13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5"/>
          <a:stretch/>
        </p:blipFill>
        <p:spPr>
          <a:xfrm>
            <a:off x="0" y="577492"/>
            <a:ext cx="12192000" cy="62985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8051" y="2665378"/>
            <a:ext cx="11622157" cy="276265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1999" cy="1143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Give Thanks to the Lord</a:t>
            </a:r>
            <a:endParaRPr lang="en-US" sz="4400" b="1" dirty="0">
              <a:solidFill>
                <a:srgbClr val="000000"/>
              </a:solidFill>
              <a:latin typeface="Cabin" charset="0"/>
              <a:ea typeface="Cabin" charset="0"/>
              <a:cs typeface="Cabin" charset="0"/>
            </a:endParaRPr>
          </a:p>
        </p:txBody>
      </p:sp>
      <p:pic>
        <p:nvPicPr>
          <p:cNvPr id="7" name="Picture 6" descr="JAN SOLFEG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7" t="14542" b="74150"/>
          <a:stretch>
            <a:fillRect/>
          </a:stretch>
        </p:blipFill>
        <p:spPr bwMode="auto">
          <a:xfrm>
            <a:off x="391065" y="2666455"/>
            <a:ext cx="12118986" cy="24502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8185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5"/>
          <a:stretch/>
        </p:blipFill>
        <p:spPr>
          <a:xfrm>
            <a:off x="0" y="577492"/>
            <a:ext cx="12192000" cy="62985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8051" y="2665378"/>
            <a:ext cx="11622157" cy="276265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1999" cy="1143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Give Thanks to the Lord</a:t>
            </a:r>
            <a:endParaRPr lang="en-US" sz="4400" b="1" dirty="0">
              <a:solidFill>
                <a:srgbClr val="000000"/>
              </a:solidFill>
              <a:latin typeface="Cabin" charset="0"/>
              <a:ea typeface="Cabin" charset="0"/>
              <a:cs typeface="Cabin" charset="0"/>
            </a:endParaRPr>
          </a:p>
        </p:txBody>
      </p:sp>
      <p:pic>
        <p:nvPicPr>
          <p:cNvPr id="8" name="Picture 7" descr="JAN SOLFEG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7" t="14542" b="74150"/>
          <a:stretch>
            <a:fillRect/>
          </a:stretch>
        </p:blipFill>
        <p:spPr bwMode="auto">
          <a:xfrm>
            <a:off x="529211" y="2926670"/>
            <a:ext cx="11980839" cy="21122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0148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5"/>
          <a:stretch/>
        </p:blipFill>
        <p:spPr>
          <a:xfrm>
            <a:off x="0" y="577492"/>
            <a:ext cx="12192000" cy="62985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8051" y="2665378"/>
            <a:ext cx="11622157" cy="276265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1999" cy="1143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Give Thanks to the Lord</a:t>
            </a:r>
            <a:endParaRPr lang="en-US" sz="4400" b="1" dirty="0">
              <a:solidFill>
                <a:srgbClr val="000000"/>
              </a:solidFill>
              <a:latin typeface="Cabin" charset="0"/>
              <a:ea typeface="Cabin" charset="0"/>
              <a:cs typeface="Cabin" charset="0"/>
            </a:endParaRPr>
          </a:p>
        </p:txBody>
      </p:sp>
      <p:pic>
        <p:nvPicPr>
          <p:cNvPr id="7" name="Picture 6" descr="JAN SOLFEG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7" t="14542" b="74150"/>
          <a:stretch>
            <a:fillRect/>
          </a:stretch>
        </p:blipFill>
        <p:spPr bwMode="auto">
          <a:xfrm>
            <a:off x="470845" y="2809373"/>
            <a:ext cx="12039205" cy="23657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3741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5"/>
          <a:stretch/>
        </p:blipFill>
        <p:spPr>
          <a:xfrm>
            <a:off x="0" y="577492"/>
            <a:ext cx="12192000" cy="62985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8051" y="2665378"/>
            <a:ext cx="11622157" cy="276265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1999" cy="1143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Give Thanks to the Lord</a:t>
            </a:r>
            <a:endParaRPr lang="en-US" sz="4400" b="1" dirty="0">
              <a:solidFill>
                <a:srgbClr val="000000"/>
              </a:solidFill>
              <a:latin typeface="Cabin" charset="0"/>
              <a:ea typeface="Cabin" charset="0"/>
              <a:cs typeface="Cabin" charset="0"/>
            </a:endParaRPr>
          </a:p>
        </p:txBody>
      </p:sp>
      <p:pic>
        <p:nvPicPr>
          <p:cNvPr id="8" name="Picture 7" descr="JAN SOLFEG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7" t="14542" b="74150"/>
          <a:stretch>
            <a:fillRect/>
          </a:stretch>
        </p:blipFill>
        <p:spPr bwMode="auto">
          <a:xfrm>
            <a:off x="318050" y="2809374"/>
            <a:ext cx="12191719" cy="23851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7624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5"/>
          <a:stretch/>
        </p:blipFill>
        <p:spPr>
          <a:xfrm>
            <a:off x="0" y="577492"/>
            <a:ext cx="12192000" cy="62985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2665378"/>
            <a:ext cx="12191998" cy="276265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1999" cy="1143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Give Thanks to the Lord</a:t>
            </a:r>
            <a:endParaRPr lang="en-US" sz="4400" b="1" dirty="0">
              <a:solidFill>
                <a:srgbClr val="000000"/>
              </a:solidFill>
              <a:latin typeface="Cabin" charset="0"/>
              <a:ea typeface="Cabin" charset="0"/>
              <a:cs typeface="Cabin" charset="0"/>
            </a:endParaRPr>
          </a:p>
        </p:txBody>
      </p:sp>
      <p:pic>
        <p:nvPicPr>
          <p:cNvPr id="7" name="Picture 6" descr="JAN SOLFEG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5" t="16153" r="4803" b="73578"/>
          <a:stretch/>
        </p:blipFill>
        <p:spPr bwMode="auto">
          <a:xfrm>
            <a:off x="-161363" y="2913971"/>
            <a:ext cx="12353362" cy="21959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963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5"/>
          <a:stretch/>
        </p:blipFill>
        <p:spPr>
          <a:xfrm>
            <a:off x="0" y="577492"/>
            <a:ext cx="12192000" cy="62985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7882" y="1720492"/>
            <a:ext cx="11008660" cy="428586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1999" cy="1143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Give Thanks to the Lord</a:t>
            </a:r>
            <a:endParaRPr lang="en-US" sz="4400" b="1" dirty="0">
              <a:solidFill>
                <a:srgbClr val="000000"/>
              </a:solidFill>
              <a:latin typeface="Cabin" charset="0"/>
              <a:ea typeface="Cabin" charset="0"/>
              <a:cs typeface="Cabi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4" t="12287" r="3899" b="67321"/>
          <a:stretch/>
        </p:blipFill>
        <p:spPr>
          <a:xfrm>
            <a:off x="624310" y="1720492"/>
            <a:ext cx="11026336" cy="394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90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5"/>
          <a:stretch/>
        </p:blipFill>
        <p:spPr>
          <a:xfrm>
            <a:off x="0" y="577492"/>
            <a:ext cx="12192000" cy="62985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9130" y="4850296"/>
            <a:ext cx="8693428" cy="162339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866822" y="2753616"/>
            <a:ext cx="374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bin" charset="0"/>
                <a:ea typeface="Cabin" charset="0"/>
                <a:cs typeface="Cabin" charset="0"/>
              </a:rPr>
              <a:t>BASS PART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Give Thanks to the Lord</a:t>
            </a:r>
            <a:endParaRPr lang="en-US" sz="4400" b="1" dirty="0">
              <a:solidFill>
                <a:srgbClr val="000000"/>
              </a:solidFill>
              <a:latin typeface="Cabin" charset="0"/>
              <a:ea typeface="Cabin" charset="0"/>
              <a:cs typeface="Cabi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8" t="42898" r="4400" b="48986"/>
          <a:stretch/>
        </p:blipFill>
        <p:spPr>
          <a:xfrm>
            <a:off x="2529915" y="4571999"/>
            <a:ext cx="8014261" cy="19016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0" b="21739"/>
          <a:stretch/>
        </p:blipFill>
        <p:spPr>
          <a:xfrm>
            <a:off x="325784" y="1388296"/>
            <a:ext cx="7638774" cy="349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138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389</Words>
  <Application>Microsoft Macintosh PowerPoint</Application>
  <PresentationFormat>Widescreen</PresentationFormat>
  <Paragraphs>48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Cabin</vt:lpstr>
      <vt:lpstr>Calibri</vt:lpstr>
      <vt:lpstr>Calibri Light</vt:lpstr>
      <vt:lpstr>ＭＳ 明朝</vt:lpstr>
      <vt:lpstr>Papyrus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17</cp:revision>
  <dcterms:created xsi:type="dcterms:W3CDTF">2017-06-29T05:04:18Z</dcterms:created>
  <dcterms:modified xsi:type="dcterms:W3CDTF">2017-11-07T03:57:44Z</dcterms:modified>
</cp:coreProperties>
</file>