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6" r:id="rId7"/>
    <p:sldId id="268" r:id="rId8"/>
    <p:sldId id="269" r:id="rId9"/>
    <p:sldId id="27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3"/>
    <p:restoredTop sz="94700"/>
  </p:normalViewPr>
  <p:slideViewPr>
    <p:cSldViewPr snapToGrid="0" snapToObjects="1">
      <p:cViewPr varScale="1">
        <p:scale>
          <a:sx n="74" d="100"/>
          <a:sy n="74" d="100"/>
        </p:scale>
        <p:origin x="17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9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7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019F-81AE-B142-B81C-7530B9E6718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BF58-B6C8-9C48-A4D6-03790D96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2"/>
          <a:stretch/>
        </p:blipFill>
        <p:spPr>
          <a:xfrm>
            <a:off x="-1" y="1940943"/>
            <a:ext cx="12192000" cy="491705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34407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r>
              <a:rPr lang="en-US" sz="6600" dirty="0">
                <a:ea typeface="ＭＳ 明朝"/>
                <a:cs typeface="Times New Roman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427" y="5250844"/>
            <a:ext cx="10815144" cy="11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Cabin" charset="0"/>
                <a:ea typeface="Cabin" charset="0"/>
                <a:cs typeface="Cabin" charset="0"/>
              </a:rPr>
              <a:t>February</a:t>
            </a:r>
            <a:endParaRPr lang="en-US" sz="5400" b="1" dirty="0"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72" y="1940943"/>
            <a:ext cx="8499075" cy="36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464929" y="4861777"/>
            <a:ext cx="11262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  <a:cs typeface="Papyrus"/>
              </a:rPr>
              <a:t>CITATIONS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&lt;a style="background-color:black;color:white;text-decoration:none;padding:4px 6px;font-family:-apple-system, </a:t>
            </a:r>
            <a:r>
              <a:rPr lang="en-US" sz="1000" dirty="0" err="1"/>
              <a:t>BlinkMacSystemFont</a:t>
            </a:r>
            <a:r>
              <a:rPr lang="en-US" sz="1000" dirty="0"/>
              <a:t>, &amp;</a:t>
            </a:r>
            <a:r>
              <a:rPr lang="en-US" sz="1000" dirty="0" err="1"/>
              <a:t>quot;San</a:t>
            </a:r>
            <a:r>
              <a:rPr lang="en-US" sz="1000" dirty="0"/>
              <a:t> </a:t>
            </a:r>
            <a:r>
              <a:rPr lang="en-US" sz="1000" dirty="0" err="1"/>
              <a:t>Francisco&amp;quot</a:t>
            </a:r>
            <a:r>
              <a:rPr lang="en-US" sz="1000" dirty="0"/>
              <a:t>;, &amp;</a:t>
            </a:r>
            <a:r>
              <a:rPr lang="en-US" sz="1000" dirty="0" err="1"/>
              <a:t>quot;Helvetica</a:t>
            </a:r>
            <a:r>
              <a:rPr lang="en-US" sz="1000" dirty="0"/>
              <a:t> </a:t>
            </a:r>
            <a:r>
              <a:rPr lang="en-US" sz="1000" dirty="0" err="1"/>
              <a:t>Neue&amp;quot</a:t>
            </a:r>
            <a:r>
              <a:rPr lang="en-US" sz="1000" dirty="0"/>
              <a:t>;, Helvetica, Ubuntu, </a:t>
            </a:r>
            <a:r>
              <a:rPr lang="en-US" sz="1000" dirty="0" err="1"/>
              <a:t>Roboto</a:t>
            </a:r>
            <a:r>
              <a:rPr lang="en-US" sz="1000" dirty="0"/>
              <a:t>, Noto, &amp;</a:t>
            </a:r>
            <a:r>
              <a:rPr lang="en-US" sz="1000" dirty="0" err="1"/>
              <a:t>quot;Segoe</a:t>
            </a:r>
            <a:r>
              <a:rPr lang="en-US" sz="1000" dirty="0"/>
              <a:t> </a:t>
            </a:r>
            <a:r>
              <a:rPr lang="en-US" sz="1000" dirty="0" err="1"/>
              <a:t>UI&amp;quot</a:t>
            </a:r>
            <a:r>
              <a:rPr lang="en-US" sz="1000" dirty="0"/>
              <a:t>;, Arial, sans-serif;font-size:12px;font-weight:bold;line-height:1.2;display:inline-block;border-radius:3px;" </a:t>
            </a:r>
            <a:r>
              <a:rPr lang="en-US" sz="1000" dirty="0" err="1"/>
              <a:t>href</a:t>
            </a:r>
            <a:r>
              <a:rPr lang="en-US" sz="1000" dirty="0"/>
              <a:t>="http://</a:t>
            </a:r>
            <a:r>
              <a:rPr lang="en-US" sz="1000" dirty="0" err="1"/>
              <a:t>unsplash.com</a:t>
            </a:r>
            <a:r>
              <a:rPr lang="en-US" sz="1000" dirty="0"/>
              <a:t>/@</a:t>
            </a:r>
            <a:r>
              <a:rPr lang="en-US" sz="1000" dirty="0" err="1"/>
              <a:t>blakeverdoorn?utm_medium</a:t>
            </a:r>
            <a:r>
              <a:rPr lang="en-US" sz="1000" dirty="0"/>
              <a:t>=</a:t>
            </a:r>
            <a:r>
              <a:rPr lang="en-US" sz="1000" dirty="0" err="1"/>
              <a:t>referral&amp;amp;utm_campaign</a:t>
            </a:r>
            <a:r>
              <a:rPr lang="en-US" sz="1000" dirty="0"/>
              <a:t>=</a:t>
            </a:r>
            <a:r>
              <a:rPr lang="en-US" sz="1000" dirty="0" err="1"/>
              <a:t>photographer-credit&amp;amp;utm_content</a:t>
            </a:r>
            <a:r>
              <a:rPr lang="en-US" sz="1000" dirty="0"/>
              <a:t>=</a:t>
            </a:r>
            <a:r>
              <a:rPr lang="en-US" sz="1000" dirty="0" err="1"/>
              <a:t>creditBadge</a:t>
            </a:r>
            <a:r>
              <a:rPr lang="en-US" sz="1000" dirty="0"/>
              <a:t>" target="_blank" </a:t>
            </a:r>
            <a:r>
              <a:rPr lang="en-US" sz="1000" dirty="0" err="1"/>
              <a:t>rel</a:t>
            </a:r>
            <a:r>
              <a:rPr lang="en-US" sz="1000" dirty="0"/>
              <a:t>="</a:t>
            </a:r>
            <a:r>
              <a:rPr lang="en-US" sz="1000" dirty="0" err="1"/>
              <a:t>noopener</a:t>
            </a:r>
            <a:r>
              <a:rPr lang="en-US" sz="1000" dirty="0"/>
              <a:t> </a:t>
            </a:r>
            <a:r>
              <a:rPr lang="en-US" sz="1000" dirty="0" err="1"/>
              <a:t>noreferrer</a:t>
            </a:r>
            <a:r>
              <a:rPr lang="en-US" sz="1000" dirty="0"/>
              <a:t>" title="Download free do whatever you want high-resolution photos from Blake Richard </a:t>
            </a:r>
            <a:r>
              <a:rPr lang="en-US" sz="1000" dirty="0" err="1"/>
              <a:t>Verdoorn</a:t>
            </a:r>
            <a:r>
              <a:rPr lang="en-US" sz="1000" dirty="0"/>
              <a:t>"&gt;&lt;span style="display:inline-block;padding:2px 3px;"&gt;&lt;</a:t>
            </a:r>
            <a:r>
              <a:rPr lang="en-US" sz="1000" dirty="0" err="1"/>
              <a:t>svg</a:t>
            </a:r>
            <a:r>
              <a:rPr lang="en-US" sz="1000" dirty="0"/>
              <a:t> </a:t>
            </a:r>
            <a:r>
              <a:rPr lang="en-US" sz="1000" dirty="0" err="1"/>
              <a:t>xmlns</a:t>
            </a:r>
            <a:r>
              <a:rPr lang="en-US" sz="1000" dirty="0"/>
              <a:t>="http://www.w3.org/2000/</a:t>
            </a:r>
            <a:r>
              <a:rPr lang="en-US" sz="1000" dirty="0" err="1"/>
              <a:t>svg</a:t>
            </a:r>
            <a:r>
              <a:rPr lang="en-US" sz="1000" dirty="0"/>
              <a:t>" style="height:12px;width:auto;position:relative;vertical-align:middle;top:-1px;fill:white;" </a:t>
            </a:r>
            <a:r>
              <a:rPr lang="en-US" sz="1000" dirty="0" err="1"/>
              <a:t>viewBox</a:t>
            </a:r>
            <a:r>
              <a:rPr lang="en-US" sz="1000" dirty="0"/>
              <a:t>="0 0 32 32"&gt;&lt;title&gt;&lt;/title&gt;&lt;path d="M20.8 18.1c0 2.7-2.2 4.8-4.8 4.8s-4.8-2.1-4.8-4.8c0-2.7 2.2-4.8 4.8-4.8 2.7.1 4.8 2.2 4.8 4.8zm11.2-7.4v14.9c0 2.3-1.9 4.3-4.3 4.3h-23.4c-2.4 0-4.3-1.9-4.3-4.3v-15c0-2.3 1.9-4.3 4.3-4.3h3.7l.8-2.3c.4-1.1 1.7-2 2.9-2h8.6c1.2 0 2.5.9 2.9 2l.8 2.4h3.7c2.4 0 4.3 1.9 4.3 4.3zm-8.6 7.5c0-4.1-3.3-7.5-7.5-7.5-4.1 0-7.5 3.4-7.5 7.5s3.3 7.5 7.5 7.5c4.2-.1 7.5-3.4 7.5-7.5z"&gt;&lt;/path&gt;&lt;/</a:t>
            </a:r>
            <a:r>
              <a:rPr lang="en-US" sz="1000" dirty="0" err="1"/>
              <a:t>svg</a:t>
            </a:r>
            <a:r>
              <a:rPr lang="en-US" sz="1000" dirty="0"/>
              <a:t>&gt;&lt;/span&gt;&lt;span style="display:inline-block;padding:2px 3px;"&gt;Blake Richard </a:t>
            </a:r>
            <a:r>
              <a:rPr lang="en-US" sz="1000" dirty="0" err="1"/>
              <a:t>Verdoorn</a:t>
            </a:r>
            <a:r>
              <a:rPr lang="en-US" sz="1000" dirty="0"/>
              <a:t>&lt;/span&gt;&lt;/a</a:t>
            </a:r>
            <a:r>
              <a:rPr lang="en-US" sz="1000" dirty="0" smtClean="0"/>
              <a:t>&gt;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smtClean="0">
                <a:latin typeface="+mj-lt"/>
                <a:cs typeface="Papyrus"/>
              </a:rPr>
              <a:t>Snowflakes, GIPHY. retrieved from https</a:t>
            </a:r>
            <a:r>
              <a:rPr lang="en-US" sz="1000" dirty="0">
                <a:latin typeface="+mj-lt"/>
                <a:cs typeface="Papyrus"/>
              </a:rPr>
              <a:t>://</a:t>
            </a:r>
            <a:r>
              <a:rPr lang="en-US" sz="1000" dirty="0" err="1">
                <a:latin typeface="+mj-lt"/>
                <a:cs typeface="Papyrus"/>
              </a:rPr>
              <a:t>media.giphy.com</a:t>
            </a:r>
            <a:r>
              <a:rPr lang="en-US" sz="1000" dirty="0">
                <a:latin typeface="+mj-lt"/>
                <a:cs typeface="Papyrus"/>
              </a:rPr>
              <a:t>/media/</a:t>
            </a:r>
            <a:r>
              <a:rPr lang="en-US" sz="1000" dirty="0" err="1">
                <a:latin typeface="+mj-lt"/>
                <a:cs typeface="Papyrus"/>
              </a:rPr>
              <a:t>FZQolvWywXoYM</a:t>
            </a:r>
            <a:r>
              <a:rPr lang="en-US" sz="1000" dirty="0">
                <a:latin typeface="+mj-lt"/>
                <a:cs typeface="Papyrus"/>
              </a:rPr>
              <a:t>/</a:t>
            </a:r>
            <a:r>
              <a:rPr lang="en-US" sz="1000" dirty="0" err="1">
                <a:latin typeface="+mj-lt"/>
                <a:cs typeface="Papyrus"/>
              </a:rPr>
              <a:t>giphy.gif</a:t>
            </a:r>
            <a:endParaRPr lang="en-US" sz="1000" dirty="0">
              <a:latin typeface="+mj-lt"/>
              <a:cs typeface="Papyru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61" y="1492370"/>
            <a:ext cx="8499075" cy="36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744" y="1899745"/>
            <a:ext cx="10815145" cy="44695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6745" y="2238703"/>
            <a:ext cx="108151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Bangla MN"/>
                <a:cs typeface="Bangla MN"/>
              </a:rPr>
              <a:t>His compassions never fail.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Bangla MN"/>
                <a:cs typeface="Bangla MN"/>
              </a:rPr>
              <a:t>They are new every morning.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Bangla MN"/>
                <a:cs typeface="Bangla MN"/>
              </a:rPr>
              <a:t>Great is Thy faithfulness.</a:t>
            </a:r>
            <a:endParaRPr lang="en-US" sz="3600" b="1" dirty="0">
              <a:latin typeface="Bangla MN"/>
              <a:cs typeface="Bangla MN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latin typeface="Bangla MN"/>
              <a:cs typeface="Bangla MN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Bangla MN"/>
                <a:cs typeface="Bangla MN"/>
              </a:rPr>
              <a:t>Lamentations 3:22-23</a:t>
            </a:r>
            <a:endParaRPr lang="en-US" sz="3600" b="1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5621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2877671" y="1143000"/>
            <a:ext cx="6454588" cy="5715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72" y="4666280"/>
            <a:ext cx="1186753" cy="291752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33" y="3304872"/>
            <a:ext cx="1295734" cy="285851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90" y="1957286"/>
            <a:ext cx="1551590" cy="277684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37" y="660887"/>
            <a:ext cx="983439" cy="265780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8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0" y="2035833"/>
            <a:ext cx="12191999" cy="391639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283370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Great is Thy faithfulness, O God, my Father.</a:t>
            </a:r>
          </a:p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There is no shadow of turning with Thee.</a:t>
            </a:r>
          </a:p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Thou </a:t>
            </a:r>
            <a:r>
              <a:rPr lang="en-US" sz="4000" b="1" dirty="0" err="1" smtClean="0">
                <a:latin typeface="Cabin" charset="0"/>
                <a:ea typeface="Cabin" charset="0"/>
                <a:cs typeface="Cabin" charset="0"/>
              </a:rPr>
              <a:t>changest</a:t>
            </a:r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 not, </a:t>
            </a:r>
          </a:p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Thy compassions they fail not.</a:t>
            </a:r>
          </a:p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As Thou hast been, Thou forever wilt be!</a:t>
            </a:r>
            <a:endParaRPr lang="en-US" sz="4000" b="1" dirty="0">
              <a:latin typeface="Cabin" charset="0"/>
              <a:ea typeface="Cabin" charset="0"/>
              <a:cs typeface="Cabi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0" y="1880558"/>
            <a:ext cx="12191999" cy="39854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283371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Great is Thy faithfulness, </a:t>
            </a:r>
          </a:p>
          <a:p>
            <a:pPr algn="ctr"/>
            <a:r>
              <a:rPr lang="en-US" sz="4000" b="1" dirty="0">
                <a:latin typeface="Cabin" charset="0"/>
                <a:ea typeface="Cabin" charset="0"/>
                <a:cs typeface="Cabin" charset="0"/>
              </a:rPr>
              <a:t>Great is Thy </a:t>
            </a:r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faithfulness.</a:t>
            </a:r>
          </a:p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Morning by morning, new mercies I see.</a:t>
            </a:r>
          </a:p>
          <a:p>
            <a:pPr algn="ctr"/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All I have needed, Thy hand hath provided.</a:t>
            </a:r>
          </a:p>
          <a:p>
            <a:pPr algn="ctr"/>
            <a:r>
              <a:rPr lang="en-US" sz="4000" b="1" dirty="0">
                <a:latin typeface="Cabin" charset="0"/>
                <a:ea typeface="Cabin" charset="0"/>
                <a:cs typeface="Cabin" charset="0"/>
              </a:rPr>
              <a:t>Great is Thy </a:t>
            </a:r>
            <a:r>
              <a:rPr lang="en-US" sz="4000" b="1" dirty="0" smtClean="0">
                <a:latin typeface="Cabin" charset="0"/>
                <a:ea typeface="Cabin" charset="0"/>
                <a:cs typeface="Cabin" charset="0"/>
              </a:rPr>
              <a:t>faithfulness, Lord, unto me.</a:t>
            </a:r>
            <a:endParaRPr lang="en-US" sz="4000" b="1" dirty="0">
              <a:latin typeface="Cabin" charset="0"/>
              <a:ea typeface="Cabin" charset="0"/>
              <a:cs typeface="Cabi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9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673099" y="1143001"/>
            <a:ext cx="10920803" cy="57149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EB RHYTH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14542" b="46773"/>
          <a:stretch>
            <a:fillRect/>
          </a:stretch>
        </p:blipFill>
        <p:spPr bwMode="auto">
          <a:xfrm>
            <a:off x="673100" y="1143257"/>
            <a:ext cx="11518900" cy="59692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862642" y="1143001"/>
            <a:ext cx="10506974" cy="5715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EB RHYTHM w ti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4542" b="43552"/>
          <a:stretch>
            <a:fillRect/>
          </a:stretch>
        </p:blipFill>
        <p:spPr bwMode="auto">
          <a:xfrm>
            <a:off x="862642" y="1142999"/>
            <a:ext cx="10627743" cy="59651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2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2688466" y="1143001"/>
            <a:ext cx="6810703" cy="5715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74" y="1172714"/>
            <a:ext cx="6233510" cy="5685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" b="2767"/>
          <a:stretch/>
        </p:blipFill>
        <p:spPr>
          <a:xfrm>
            <a:off x="0" y="148583"/>
            <a:ext cx="12192000" cy="670941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977462" y="1143001"/>
            <a:ext cx="10342180" cy="57150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16667" b="44828"/>
          <a:stretch/>
        </p:blipFill>
        <p:spPr>
          <a:xfrm>
            <a:off x="1322812" y="1473602"/>
            <a:ext cx="10249078" cy="5638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Cabin" charset="0"/>
                <a:ea typeface="Cabin" charset="0"/>
                <a:cs typeface="Cabin" charset="0"/>
              </a:rPr>
              <a:t>Great Is Thy Faithfulness</a:t>
            </a:r>
            <a:endParaRPr lang="en-US" sz="4400" b="1" dirty="0">
              <a:solidFill>
                <a:srgbClr val="000000"/>
              </a:solidFill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9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310</Words>
  <Application>Microsoft Macintosh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Bangla MN</vt:lpstr>
      <vt:lpstr>Cabin</vt:lpstr>
      <vt:lpstr>Calibri</vt:lpstr>
      <vt:lpstr>Calibri Light</vt:lpstr>
      <vt:lpstr>ＭＳ 明朝</vt:lpstr>
      <vt:lpstr>Papyrus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2017-06-29T05:04:18Z</dcterms:created>
  <dcterms:modified xsi:type="dcterms:W3CDTF">2017-11-07T06:09:35Z</dcterms:modified>
</cp:coreProperties>
</file>