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6" r:id="rId4"/>
    <p:sldId id="268" r:id="rId5"/>
    <p:sldId id="267" r:id="rId6"/>
    <p:sldId id="269" r:id="rId7"/>
    <p:sldId id="259" r:id="rId8"/>
    <p:sldId id="260" r:id="rId9"/>
    <p:sldId id="271" r:id="rId10"/>
    <p:sldId id="270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04"/>
    <p:restoredTop sz="94700"/>
  </p:normalViewPr>
  <p:slideViewPr>
    <p:cSldViewPr snapToGrid="0" snapToObjects="1">
      <p:cViewPr varScale="1">
        <p:scale>
          <a:sx n="34" d="100"/>
          <a:sy n="34" d="100"/>
        </p:scale>
        <p:origin x="56" y="1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49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5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42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0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78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9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71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30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94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36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69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3019F-81AE-B142-B81C-7530B9E67184}" type="datetimeFigureOut">
              <a:rPr lang="en-US" smtClean="0"/>
              <a:t>11/6/17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4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1" b="24516"/>
          <a:stretch/>
        </p:blipFill>
        <p:spPr>
          <a:xfrm>
            <a:off x="-1" y="2898843"/>
            <a:ext cx="12256785" cy="39591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3440778"/>
          </a:xfrm>
          <a:prstGeom prst="rect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 smtClean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Infant Holy, Infant Lowly</a:t>
            </a:r>
            <a:r>
              <a:rPr lang="en-US" sz="6600" dirty="0">
                <a:ea typeface="ＭＳ 明朝"/>
                <a:cs typeface="Times New Roman"/>
              </a:rPr>
              <a:t>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22" y="2327728"/>
            <a:ext cx="6750267" cy="301171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5339443"/>
            <a:ext cx="12192000" cy="1518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5400" b="1" dirty="0" smtClean="0">
                <a:latin typeface="Cabin" charset="0"/>
                <a:ea typeface="Cabin" charset="0"/>
                <a:cs typeface="Cabin" charset="0"/>
              </a:rPr>
              <a:t>December</a:t>
            </a:r>
          </a:p>
          <a:p>
            <a:endParaRPr lang="en-US" sz="4000" b="1" dirty="0">
              <a:latin typeface="Bangla MN" charset="0"/>
              <a:ea typeface="Bangla MN" charset="0"/>
              <a:cs typeface="Bangla M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69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35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b="24517"/>
          <a:stretch/>
        </p:blipFill>
        <p:spPr>
          <a:xfrm>
            <a:off x="0" y="1210494"/>
            <a:ext cx="12256785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3361" y="4067994"/>
            <a:ext cx="11489634" cy="242514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13331" y="1959166"/>
            <a:ext cx="5144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bin" charset="0"/>
                <a:ea typeface="Cabin" charset="0"/>
                <a:cs typeface="Cabin" charset="0"/>
              </a:rPr>
              <a:t>PERCUSSION </a:t>
            </a:r>
            <a:r>
              <a:rPr lang="en-US" sz="3600" b="1" dirty="0">
                <a:latin typeface="Cabin" charset="0"/>
                <a:ea typeface="Cabin" charset="0"/>
                <a:cs typeface="Cabin" charset="0"/>
              </a:rPr>
              <a:t>PART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Infant Holy, Infant Lowly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5" name="Picture 4" descr="DEC PERC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4" t="14720" b="73778"/>
          <a:stretch>
            <a:fillRect/>
          </a:stretch>
        </p:blipFill>
        <p:spPr bwMode="auto">
          <a:xfrm>
            <a:off x="379378" y="4289967"/>
            <a:ext cx="11812622" cy="2203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079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35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b="24517"/>
          <a:stretch/>
        </p:blipFill>
        <p:spPr>
          <a:xfrm>
            <a:off x="-1" y="1143001"/>
            <a:ext cx="12256785" cy="5715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7320" y="5064443"/>
            <a:ext cx="112621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+mj-lt"/>
                <a:cs typeface="Papyrus"/>
              </a:rPr>
              <a:t>CITATIONS</a:t>
            </a:r>
          </a:p>
          <a:p>
            <a:pPr marL="171450" indent="-171450">
              <a:buFont typeface="Arial"/>
              <a:buChar char="•"/>
            </a:pPr>
            <a:r>
              <a:rPr lang="en-US" sz="1000" dirty="0"/>
              <a:t>&lt;a style="background-color:black;color:white;text-decoration:none;padding:4px 6px;font-family:-apple-system, </a:t>
            </a:r>
            <a:r>
              <a:rPr lang="en-US" sz="1000" dirty="0" err="1"/>
              <a:t>BlinkMacSystemFont</a:t>
            </a:r>
            <a:r>
              <a:rPr lang="en-US" sz="1000" dirty="0"/>
              <a:t>, &amp;</a:t>
            </a:r>
            <a:r>
              <a:rPr lang="en-US" sz="1000" dirty="0" err="1"/>
              <a:t>quot;San</a:t>
            </a:r>
            <a:r>
              <a:rPr lang="en-US" sz="1000" dirty="0"/>
              <a:t> </a:t>
            </a:r>
            <a:r>
              <a:rPr lang="en-US" sz="1000" dirty="0" err="1"/>
              <a:t>Francisco&amp;quot</a:t>
            </a:r>
            <a:r>
              <a:rPr lang="en-US" sz="1000" dirty="0"/>
              <a:t>;, &amp;</a:t>
            </a:r>
            <a:r>
              <a:rPr lang="en-US" sz="1000" dirty="0" err="1"/>
              <a:t>quot;Helvetica</a:t>
            </a:r>
            <a:r>
              <a:rPr lang="en-US" sz="1000" dirty="0"/>
              <a:t> </a:t>
            </a:r>
            <a:r>
              <a:rPr lang="en-US" sz="1000" dirty="0" err="1"/>
              <a:t>Neue&amp;quot</a:t>
            </a:r>
            <a:r>
              <a:rPr lang="en-US" sz="1000" dirty="0"/>
              <a:t>;, Helvetica, Ubuntu, </a:t>
            </a:r>
            <a:r>
              <a:rPr lang="en-US" sz="1000" dirty="0" err="1"/>
              <a:t>Roboto</a:t>
            </a:r>
            <a:r>
              <a:rPr lang="en-US" sz="1000" dirty="0"/>
              <a:t>, Noto, &amp;</a:t>
            </a:r>
            <a:r>
              <a:rPr lang="en-US" sz="1000" dirty="0" err="1"/>
              <a:t>quot;Segoe</a:t>
            </a:r>
            <a:r>
              <a:rPr lang="en-US" sz="1000" dirty="0"/>
              <a:t> </a:t>
            </a:r>
            <a:r>
              <a:rPr lang="en-US" sz="1000" dirty="0" err="1"/>
              <a:t>UI&amp;quot</a:t>
            </a:r>
            <a:r>
              <a:rPr lang="en-US" sz="1000" dirty="0"/>
              <a:t>;, Arial, sans-serif;font-size:12px;font-weight:bold;line-height:1.2;display:inline-block;border-radius:3px;" </a:t>
            </a:r>
            <a:r>
              <a:rPr lang="en-US" sz="1000" dirty="0" err="1"/>
              <a:t>href</a:t>
            </a:r>
            <a:r>
              <a:rPr lang="en-US" sz="1000" dirty="0"/>
              <a:t>="http://</a:t>
            </a:r>
            <a:r>
              <a:rPr lang="en-US" sz="1000" dirty="0" err="1"/>
              <a:t>unsplash.com</a:t>
            </a:r>
            <a:r>
              <a:rPr lang="en-US" sz="1000" dirty="0"/>
              <a:t>/@</a:t>
            </a:r>
            <a:r>
              <a:rPr lang="en-US" sz="1000" dirty="0" err="1"/>
              <a:t>jongrogan?utm_medium</a:t>
            </a:r>
            <a:r>
              <a:rPr lang="en-US" sz="1000" dirty="0"/>
              <a:t>=</a:t>
            </a:r>
            <a:r>
              <a:rPr lang="en-US" sz="1000" dirty="0" err="1"/>
              <a:t>referral&amp;amp;utm_campaign</a:t>
            </a:r>
            <a:r>
              <a:rPr lang="en-US" sz="1000" dirty="0"/>
              <a:t>=</a:t>
            </a:r>
            <a:r>
              <a:rPr lang="en-US" sz="1000" dirty="0" err="1"/>
              <a:t>photographer-credit&amp;amp;utm_content</a:t>
            </a:r>
            <a:r>
              <a:rPr lang="en-US" sz="1000" dirty="0"/>
              <a:t>=</a:t>
            </a:r>
            <a:r>
              <a:rPr lang="en-US" sz="1000" dirty="0" err="1"/>
              <a:t>creditBadge</a:t>
            </a:r>
            <a:r>
              <a:rPr lang="en-US" sz="1000" dirty="0"/>
              <a:t>" target="_blank" </a:t>
            </a:r>
            <a:r>
              <a:rPr lang="en-US" sz="1000" dirty="0" err="1"/>
              <a:t>rel</a:t>
            </a:r>
            <a:r>
              <a:rPr lang="en-US" sz="1000" dirty="0"/>
              <a:t>="</a:t>
            </a:r>
            <a:r>
              <a:rPr lang="en-US" sz="1000" dirty="0" err="1"/>
              <a:t>noopener</a:t>
            </a:r>
            <a:r>
              <a:rPr lang="en-US" sz="1000" dirty="0"/>
              <a:t> </a:t>
            </a:r>
            <a:r>
              <a:rPr lang="en-US" sz="1000" dirty="0" err="1"/>
              <a:t>noreferrer</a:t>
            </a:r>
            <a:r>
              <a:rPr lang="en-US" sz="1000" dirty="0"/>
              <a:t>" title="Download free do whatever you want high-resolution photos from Jon Grogan"&gt;&lt;span style="display:inline-block;padding:2px 3px;"&gt;&lt;</a:t>
            </a:r>
            <a:r>
              <a:rPr lang="en-US" sz="1000" dirty="0" err="1"/>
              <a:t>svg</a:t>
            </a:r>
            <a:r>
              <a:rPr lang="en-US" sz="1000" dirty="0"/>
              <a:t> </a:t>
            </a:r>
            <a:r>
              <a:rPr lang="en-US" sz="1000" dirty="0" err="1"/>
              <a:t>xmlns</a:t>
            </a:r>
            <a:r>
              <a:rPr lang="en-US" sz="1000" dirty="0"/>
              <a:t>="http://www.w3.org/2000/</a:t>
            </a:r>
            <a:r>
              <a:rPr lang="en-US" sz="1000" dirty="0" err="1"/>
              <a:t>svg</a:t>
            </a:r>
            <a:r>
              <a:rPr lang="en-US" sz="1000" dirty="0"/>
              <a:t>" style="height:12px;width:auto;position:relative;vertical-align:middle;top:-1px;fill:white;" </a:t>
            </a:r>
            <a:r>
              <a:rPr lang="en-US" sz="1000" dirty="0" err="1"/>
              <a:t>viewBox</a:t>
            </a:r>
            <a:r>
              <a:rPr lang="en-US" sz="1000" dirty="0"/>
              <a:t>="0 0 32 32"&gt;&lt;title&gt;&lt;/title&gt;&lt;path d="M20.8 18.1c0 2.7-2.2 4.8-4.8 4.8s-4.8-2.1-4.8-4.8c0-2.7 2.2-4.8 4.8-4.8 2.7.1 4.8 2.2 4.8 4.8zm11.2-7.4v14.9c0 2.3-1.9 4.3-4.3 4.3h-23.4c-2.4 0-4.3-1.9-4.3-4.3v-15c0-2.3 1.9-4.3 4.3-4.3h3.7l.8-2.3c.4-1.1 1.7-2 2.9-2h8.6c1.2 0 2.5.9 2.9 2l.8 2.4h3.7c2.4 0 4.3 1.9 4.3 4.3zm-8.6 7.5c0-4.1-3.3-7.5-7.5-7.5-4.1 0-7.5 3.4-7.5 7.5s3.3 7.5 7.5 7.5c4.2-.1 7.5-3.4 7.5-7.5z"&gt;&lt;/path&gt;&lt;/</a:t>
            </a:r>
            <a:r>
              <a:rPr lang="en-US" sz="1000" dirty="0" err="1"/>
              <a:t>svg</a:t>
            </a:r>
            <a:r>
              <a:rPr lang="en-US" sz="1000" dirty="0"/>
              <a:t>&gt;&lt;/span&gt;&lt;span style="display:inline-block;padding:2px 3px;"&gt;Jon Grogan&lt;/span&gt;&lt;/a&gt;</a:t>
            </a:r>
            <a:endParaRPr lang="en-US" sz="1000" b="1" dirty="0">
              <a:latin typeface="+mj-lt"/>
              <a:cs typeface="Papyru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Infant Holy, Infant Lowly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66" y="1597865"/>
            <a:ext cx="6750267" cy="301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1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b="24517"/>
          <a:stretch/>
        </p:blipFill>
        <p:spPr>
          <a:xfrm>
            <a:off x="-1" y="1143001"/>
            <a:ext cx="12256785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Infant Holy, Infant Lowly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8214" y="2077203"/>
            <a:ext cx="11478987" cy="3846595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08215" y="2631432"/>
            <a:ext cx="1147898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latin typeface="Cabin" charset="0"/>
                <a:ea typeface="Cabin" charset="0"/>
                <a:cs typeface="Cabin" charset="0"/>
              </a:rPr>
              <a:t>For unto you is born this day in the city </a:t>
            </a:r>
            <a:r>
              <a:rPr lang="en-US" sz="3600" b="1" dirty="0" smtClean="0">
                <a:latin typeface="Cabin" charset="0"/>
                <a:ea typeface="Cabin" charset="0"/>
                <a:cs typeface="Cabin" charset="0"/>
              </a:rPr>
              <a:t>of David </a:t>
            </a:r>
            <a:r>
              <a:rPr lang="en-US" sz="3600" b="1" dirty="0" smtClean="0">
                <a:latin typeface="Cabin" charset="0"/>
                <a:ea typeface="Cabin" charset="0"/>
                <a:cs typeface="Cabin" charset="0"/>
              </a:rPr>
              <a:t>a Savior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latin typeface="Cabin" charset="0"/>
                <a:ea typeface="Cabin" charset="0"/>
                <a:cs typeface="Cabin" charset="0"/>
              </a:rPr>
              <a:t>which is Christ the Lord.</a:t>
            </a:r>
            <a:endParaRPr lang="en-US" sz="3600" b="1" dirty="0">
              <a:latin typeface="Cabin" charset="0"/>
              <a:ea typeface="Cabin" charset="0"/>
              <a:cs typeface="Cabin" charset="0"/>
            </a:endParaRPr>
          </a:p>
          <a:p>
            <a:pPr algn="ctr">
              <a:lnSpc>
                <a:spcPct val="150000"/>
              </a:lnSpc>
            </a:pPr>
            <a:endParaRPr lang="en-US" b="1" dirty="0">
              <a:latin typeface="Cabin" charset="0"/>
              <a:ea typeface="Cabin" charset="0"/>
              <a:cs typeface="Cabin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latin typeface="Cabin" charset="0"/>
                <a:ea typeface="Cabin" charset="0"/>
                <a:cs typeface="Cabin" charset="0"/>
              </a:rPr>
              <a:t>Luke 2:11</a:t>
            </a:r>
            <a:endParaRPr lang="en-US" sz="3600" b="1" dirty="0"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13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b="24517"/>
          <a:stretch/>
        </p:blipFill>
        <p:spPr>
          <a:xfrm>
            <a:off x="-1" y="1143001"/>
            <a:ext cx="12256785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Infant Holy, Infant Lowly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08953" y="1770434"/>
            <a:ext cx="10077856" cy="45136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EC DUPL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7" t="14542" b="77237"/>
          <a:stretch>
            <a:fillRect/>
          </a:stretch>
        </p:blipFill>
        <p:spPr bwMode="auto">
          <a:xfrm>
            <a:off x="1497496" y="1770433"/>
            <a:ext cx="9689313" cy="17413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346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b="24517"/>
          <a:stretch/>
        </p:blipFill>
        <p:spPr>
          <a:xfrm>
            <a:off x="-1" y="1143001"/>
            <a:ext cx="12256785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Infant Holy, Infant Lowly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08953" y="1770434"/>
            <a:ext cx="10077856" cy="45136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EC DUPL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7" t="14542" b="77237"/>
          <a:stretch>
            <a:fillRect/>
          </a:stretch>
        </p:blipFill>
        <p:spPr bwMode="auto">
          <a:xfrm>
            <a:off x="1497496" y="1770433"/>
            <a:ext cx="9689313" cy="168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DEC TRIPL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7" t="12930" b="77165"/>
          <a:stretch>
            <a:fillRect/>
          </a:stretch>
        </p:blipFill>
        <p:spPr bwMode="auto">
          <a:xfrm>
            <a:off x="1497495" y="3454676"/>
            <a:ext cx="9689314" cy="2124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931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608" y="1623597"/>
            <a:ext cx="8640665" cy="14942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800" b="1" dirty="0">
                <a:latin typeface="Cabin" charset="0"/>
                <a:ea typeface="Cabin" charset="0"/>
                <a:cs typeface="Cabin" charset="0"/>
              </a:rPr>
              <a:t>BEATS IN SETS OF </a:t>
            </a:r>
          </a:p>
          <a:p>
            <a:pPr marL="0" indent="0" algn="ctr">
              <a:buNone/>
            </a:pPr>
            <a:r>
              <a:rPr lang="en-US" sz="4800" b="1" dirty="0">
                <a:latin typeface="Cabin" charset="0"/>
                <a:ea typeface="Cabin" charset="0"/>
                <a:cs typeface="Cabin" charset="0"/>
              </a:rPr>
              <a:t>2 </a:t>
            </a:r>
            <a:r>
              <a:rPr lang="en-US" sz="4800" b="1" dirty="0" smtClean="0">
                <a:latin typeface="Cabin" charset="0"/>
                <a:ea typeface="Cabin" charset="0"/>
                <a:cs typeface="Cabin" charset="0"/>
              </a:rPr>
              <a:t>OR </a:t>
            </a:r>
            <a:r>
              <a:rPr lang="en-US" sz="4800" b="1" dirty="0">
                <a:latin typeface="Cabin" charset="0"/>
                <a:ea typeface="Cabin" charset="0"/>
                <a:cs typeface="Cabin" charset="0"/>
              </a:rPr>
              <a:t>3</a:t>
            </a:r>
          </a:p>
        </p:txBody>
      </p:sp>
      <p:pic>
        <p:nvPicPr>
          <p:cNvPr id="2" name="Picture 1" descr="red2bhear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876" y="5064014"/>
            <a:ext cx="1645594" cy="1570514"/>
          </a:xfrm>
          <a:prstGeom prst="rect">
            <a:avLst/>
          </a:prstGeom>
        </p:spPr>
      </p:pic>
      <p:pic>
        <p:nvPicPr>
          <p:cNvPr id="4" name="Picture 3" descr="red2bhear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688" y="5064014"/>
            <a:ext cx="1645594" cy="1570514"/>
          </a:xfrm>
          <a:prstGeom prst="rect">
            <a:avLst/>
          </a:prstGeom>
        </p:spPr>
      </p:pic>
      <p:pic>
        <p:nvPicPr>
          <p:cNvPr id="5" name="Picture 4" descr="red2bhear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282" y="5064014"/>
            <a:ext cx="1645594" cy="1570514"/>
          </a:xfrm>
          <a:prstGeom prst="rect">
            <a:avLst/>
          </a:prstGeom>
        </p:spPr>
      </p:pic>
      <p:pic>
        <p:nvPicPr>
          <p:cNvPr id="6" name="Picture 5" descr="red2bhear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485" y="3117860"/>
            <a:ext cx="1645594" cy="1570514"/>
          </a:xfrm>
          <a:prstGeom prst="rect">
            <a:avLst/>
          </a:prstGeom>
        </p:spPr>
      </p:pic>
      <p:pic>
        <p:nvPicPr>
          <p:cNvPr id="7" name="Picture 6" descr="red2bhear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79" y="3117860"/>
            <a:ext cx="1645594" cy="15705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Infant Holy, Infant Lowly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87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0869"/>
            <a:ext cx="12192000" cy="536713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4600" b="1" dirty="0">
                <a:latin typeface="Cabin" charset="0"/>
                <a:ea typeface="Cabin" charset="0"/>
                <a:cs typeface="Cabin" charset="0"/>
              </a:rPr>
              <a:t>L</a:t>
            </a:r>
            <a:r>
              <a:rPr lang="en-US" sz="4600" b="1" dirty="0" smtClean="0">
                <a:latin typeface="Cabin" charset="0"/>
                <a:ea typeface="Cabin" charset="0"/>
                <a:cs typeface="Cabin" charset="0"/>
              </a:rPr>
              <a:t>isten to each </a:t>
            </a:r>
            <a:r>
              <a:rPr lang="en-US" sz="4600" b="1" dirty="0" smtClean="0">
                <a:latin typeface="Cabin" charset="0"/>
                <a:ea typeface="Cabin" charset="0"/>
                <a:cs typeface="Cabin" charset="0"/>
              </a:rPr>
              <a:t>song.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4600" b="1" dirty="0" smtClean="0">
                <a:latin typeface="Cabin" charset="0"/>
                <a:ea typeface="Cabin" charset="0"/>
                <a:cs typeface="Cabin" charset="0"/>
              </a:rPr>
              <a:t>Are the beats in sets of 2 or 3?</a:t>
            </a:r>
          </a:p>
          <a:p>
            <a:pPr marL="0" indent="0" algn="ctr">
              <a:buNone/>
            </a:pPr>
            <a:endParaRPr lang="en-US" sz="2600" b="1" dirty="0">
              <a:latin typeface="Cabin" charset="0"/>
              <a:ea typeface="Cabin" charset="0"/>
              <a:cs typeface="Cabin" charset="0"/>
            </a:endParaRPr>
          </a:p>
          <a:p>
            <a:pPr marL="0" indent="0" algn="ctr">
              <a:lnSpc>
                <a:spcPct val="170000"/>
              </a:lnSpc>
              <a:buNone/>
            </a:pPr>
            <a:r>
              <a:rPr lang="en-US" sz="4200" dirty="0" smtClean="0">
                <a:latin typeface="Cabin" charset="0"/>
                <a:ea typeface="Cabin" charset="0"/>
                <a:cs typeface="Cabin" charset="0"/>
              </a:rPr>
              <a:t>“Away in a Manger</a:t>
            </a:r>
            <a:r>
              <a:rPr lang="en-US" sz="4200" dirty="0" smtClean="0">
                <a:latin typeface="Cabin" charset="0"/>
                <a:ea typeface="Cabin" charset="0"/>
                <a:cs typeface="Cabin" charset="0"/>
              </a:rPr>
              <a:t>”		“Sing We Now of Christmas”</a:t>
            </a:r>
            <a:endParaRPr lang="en-US" sz="4200" dirty="0" smtClean="0">
              <a:latin typeface="Cabin" charset="0"/>
              <a:ea typeface="Cabin" charset="0"/>
              <a:cs typeface="Cabin" charset="0"/>
            </a:endParaRPr>
          </a:p>
          <a:p>
            <a:pPr marL="0" indent="0" algn="ctr">
              <a:lnSpc>
                <a:spcPct val="170000"/>
              </a:lnSpc>
              <a:buNone/>
            </a:pPr>
            <a:r>
              <a:rPr lang="en-US" sz="4200" dirty="0" smtClean="0">
                <a:latin typeface="Cabin" charset="0"/>
                <a:ea typeface="Cabin" charset="0"/>
                <a:cs typeface="Cabin" charset="0"/>
              </a:rPr>
              <a:t>“Waltz of the Flowers”	“Joy </a:t>
            </a:r>
            <a:r>
              <a:rPr lang="en-US" sz="4200" dirty="0" smtClean="0">
                <a:latin typeface="Cabin" charset="0"/>
                <a:ea typeface="Cabin" charset="0"/>
                <a:cs typeface="Cabin" charset="0"/>
              </a:rPr>
              <a:t>to the World”</a:t>
            </a:r>
          </a:p>
          <a:p>
            <a:pPr marL="0" indent="0" algn="ctr">
              <a:lnSpc>
                <a:spcPct val="170000"/>
              </a:lnSpc>
              <a:buNone/>
            </a:pPr>
            <a:r>
              <a:rPr lang="en-US" sz="4200" dirty="0" smtClean="0">
                <a:latin typeface="Cabin" charset="0"/>
                <a:ea typeface="Cabin" charset="0"/>
                <a:cs typeface="Cabin" charset="0"/>
              </a:rPr>
              <a:t>“Sing We Now of Christmas”</a:t>
            </a:r>
          </a:p>
          <a:p>
            <a:pPr marL="0" indent="0" algn="ctr">
              <a:lnSpc>
                <a:spcPct val="170000"/>
              </a:lnSpc>
              <a:buNone/>
            </a:pPr>
            <a:r>
              <a:rPr lang="en-US" sz="4200" dirty="0" smtClean="0">
                <a:latin typeface="Cabin" charset="0"/>
                <a:ea typeface="Cabin" charset="0"/>
                <a:cs typeface="Cabin" charset="0"/>
              </a:rPr>
              <a:t>“The First Noel</a:t>
            </a:r>
            <a:r>
              <a:rPr lang="en-US" sz="4200" dirty="0" smtClean="0">
                <a:latin typeface="Cabin" charset="0"/>
                <a:ea typeface="Cabin" charset="0"/>
                <a:cs typeface="Cabin" charset="0"/>
              </a:rPr>
              <a:t>”		</a:t>
            </a:r>
            <a:r>
              <a:rPr lang="en-US" sz="4200" dirty="0" smtClean="0">
                <a:latin typeface="Cabin" charset="0"/>
                <a:ea typeface="Cabin" charset="0"/>
                <a:cs typeface="Cabin" charset="0"/>
              </a:rPr>
              <a:t>“</a:t>
            </a:r>
            <a:r>
              <a:rPr lang="en-US" sz="4200" dirty="0" smtClean="0">
                <a:latin typeface="Cabin" charset="0"/>
                <a:ea typeface="Cabin" charset="0"/>
                <a:cs typeface="Cabin" charset="0"/>
              </a:rPr>
              <a:t>Dance of the Sugar Plum Fairy”</a:t>
            </a:r>
            <a:endParaRPr lang="en-US" sz="4200" dirty="0" smtClean="0">
              <a:latin typeface="Cabin" charset="0"/>
              <a:ea typeface="Cabin" charset="0"/>
              <a:cs typeface="Cabin" charset="0"/>
            </a:endParaRPr>
          </a:p>
          <a:p>
            <a:pPr marL="0" indent="0" algn="ctr">
              <a:buNone/>
            </a:pPr>
            <a:endParaRPr lang="en-US" sz="4000" b="1" dirty="0"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Infant Holy, Infant Lowly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1" b="24516"/>
          <a:stretch/>
        </p:blipFill>
        <p:spPr>
          <a:xfrm>
            <a:off x="-1" y="3001617"/>
            <a:ext cx="12256785" cy="38563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871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b="24517"/>
          <a:stretch/>
        </p:blipFill>
        <p:spPr>
          <a:xfrm>
            <a:off x="-1" y="1143001"/>
            <a:ext cx="12256785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8051" y="1459149"/>
            <a:ext cx="11622157" cy="507783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1999" cy="1143000"/>
          </a:xfrm>
          <a:prstGeom prst="rect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Infant Holy, Infant Lowly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4" name="Picture 3" descr="DEC ANALYSI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2" t="12930" b="58035"/>
          <a:stretch>
            <a:fillRect/>
          </a:stretch>
        </p:blipFill>
        <p:spPr bwMode="auto">
          <a:xfrm>
            <a:off x="573526" y="1559667"/>
            <a:ext cx="11780602" cy="47438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73526" y="1749287"/>
            <a:ext cx="11234161" cy="1219200"/>
          </a:xfrm>
          <a:prstGeom prst="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3525" y="4824920"/>
            <a:ext cx="11234161" cy="1219200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3524" y="3269973"/>
            <a:ext cx="11234161" cy="1219200"/>
          </a:xfrm>
          <a:prstGeom prst="rect">
            <a:avLst/>
          </a:prstGeom>
          <a:solidFill>
            <a:srgbClr val="C000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85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35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b="24517"/>
          <a:stretch/>
        </p:blipFill>
        <p:spPr>
          <a:xfrm>
            <a:off x="-1" y="1143001"/>
            <a:ext cx="12256785" cy="571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5964">
            <a:off x="-457673" y="1932559"/>
            <a:ext cx="6750267" cy="30117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5964">
            <a:off x="6011090" y="3714975"/>
            <a:ext cx="6750267" cy="30117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6620" y="1143000"/>
            <a:ext cx="8482519" cy="57150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Infant Holy, Infant Lowly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3" t="22128" r="3043" b="36170"/>
          <a:stretch/>
        </p:blipFill>
        <p:spPr>
          <a:xfrm>
            <a:off x="1906619" y="1040859"/>
            <a:ext cx="8626778" cy="581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13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b="24517"/>
          <a:stretch/>
        </p:blipFill>
        <p:spPr>
          <a:xfrm>
            <a:off x="-1" y="1143001"/>
            <a:ext cx="12256785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143000"/>
            <a:ext cx="12192000" cy="57150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C00000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Infant Holy, Infant Lowly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8" t="16667" r="2309" b="54326"/>
          <a:stretch/>
        </p:blipFill>
        <p:spPr>
          <a:xfrm>
            <a:off x="77819" y="1680834"/>
            <a:ext cx="12101143" cy="517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86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269</Words>
  <Application>Microsoft Macintosh PowerPoint</Application>
  <PresentationFormat>Widescreen</PresentationFormat>
  <Paragraphs>28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Bangla MN</vt:lpstr>
      <vt:lpstr>Cabin</vt:lpstr>
      <vt:lpstr>Calibri</vt:lpstr>
      <vt:lpstr>Calibri Light</vt:lpstr>
      <vt:lpstr>ＭＳ 明朝</vt:lpstr>
      <vt:lpstr>Papyrus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14</cp:revision>
  <dcterms:created xsi:type="dcterms:W3CDTF">2017-06-29T05:04:18Z</dcterms:created>
  <dcterms:modified xsi:type="dcterms:W3CDTF">2017-11-07T02:48:46Z</dcterms:modified>
</cp:coreProperties>
</file>